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21"/>
  </p:notes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</p:sldIdLst>
  <p:sldSz cx="9144000" cy="6858000" type="screen4x3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000000"/>
          </p15:clr>
        </p15:guide>
        <p15:guide id="2" pos="2160">
          <p15:clr>
            <a:srgbClr val="000000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6" d="100"/>
          <a:sy n="56" d="100"/>
        </p:scale>
        <p:origin x="84" y="2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00" d="100"/>
          <a:sy n="100" d="100"/>
        </p:scale>
        <p:origin x="0" y="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3" name="Google Shape;103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3" name="Google Shape;173;p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Google Shape;181;p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2" name="Google Shape;182;p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p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8" name="Google Shape;188;p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94" name="Google Shape;194;p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Google Shape;199;p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0" name="Google Shape;200;p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1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6" name="Google Shape;206;p1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p1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3" name="Google Shape;213;p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1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9" name="Google Shape;219;p18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p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28" name="Google Shape;228;p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p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33" name="Google Shape;233;p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3" name="Google Shape;113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0" name="Google Shape;120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0" name="Google Shape;130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7" name="Google Shape;137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p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3" name="Google Shape;143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p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0" name="Google Shape;150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7" name="Google Shape;157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4" name="Google Shape;164;p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Титульный слайд" type="title">
  <p:cSld name="TITLE">
    <p:spTree>
      <p:nvGrpSpPr>
        <p:cNvPr id="1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2"/>
          <p:cNvSpPr/>
          <p:nvPr/>
        </p:nvSpPr>
        <p:spPr>
          <a:xfrm>
            <a:off x="904875" y="3648075"/>
            <a:ext cx="7315200" cy="1279525"/>
          </a:xfrm>
          <a:prstGeom prst="rect">
            <a:avLst/>
          </a:prstGeom>
          <a:noFill/>
          <a:ln w="9525" cap="rnd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" name="Google Shape;16;p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9525" cap="rnd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" name="Google Shape;17;p2"/>
          <p:cNvSpPr/>
          <p:nvPr/>
        </p:nvSpPr>
        <p:spPr>
          <a:xfrm>
            <a:off x="904875" y="3648075"/>
            <a:ext cx="228600" cy="127952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" name="Google Shape;18;p2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" name="Google Shape;19;p2"/>
          <p:cNvSpPr txBox="1">
            <a:spLocks noGrp="1"/>
          </p:cNvSpPr>
          <p:nvPr>
            <p:ph type="ctrTitle"/>
          </p:nvPr>
        </p:nvSpPr>
        <p:spPr>
          <a:xfrm>
            <a:off x="1219200" y="3886200"/>
            <a:ext cx="6858000" cy="99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 sz="3200">
                <a:solidFill>
                  <a:schemeClr val="lt1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2"/>
          <p:cNvSpPr txBox="1"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600"/>
              </a:spcBef>
              <a:spcAft>
                <a:spcPts val="0"/>
              </a:spcAft>
              <a:buSzPts val="1520"/>
              <a:buNone/>
              <a:defRPr sz="2000">
                <a:solidFill>
                  <a:schemeClr val="lt2"/>
                </a:solidFill>
                <a:latin typeface="Bookman Old Style"/>
                <a:ea typeface="Bookman Old Style"/>
                <a:cs typeface="Bookman Old Style"/>
                <a:sym typeface="Bookman Old Style"/>
              </a:defRPr>
            </a:lvl1pPr>
            <a:lvl2pPr lvl="1" algn="ctr">
              <a:spcBef>
                <a:spcPts val="500"/>
              </a:spcBef>
              <a:spcAft>
                <a:spcPts val="0"/>
              </a:spcAft>
              <a:buSzPts val="1368"/>
              <a:buNone/>
              <a:defRPr/>
            </a:lvl2pPr>
            <a:lvl3pPr lvl="2" algn="ctr">
              <a:spcBef>
                <a:spcPts val="500"/>
              </a:spcBef>
              <a:spcAft>
                <a:spcPts val="0"/>
              </a:spcAft>
              <a:buSzPts val="1368"/>
              <a:buNone/>
              <a:defRPr/>
            </a:lvl3pPr>
            <a:lvl4pPr lvl="3" algn="ctr">
              <a:spcBef>
                <a:spcPts val="400"/>
              </a:spcBef>
              <a:spcAft>
                <a:spcPts val="0"/>
              </a:spcAft>
              <a:buSzPts val="1260"/>
              <a:buNone/>
              <a:defRPr/>
            </a:lvl4pPr>
            <a:lvl5pPr lvl="4" algn="ctr">
              <a:spcBef>
                <a:spcPts val="300"/>
              </a:spcBef>
              <a:spcAft>
                <a:spcPts val="0"/>
              </a:spcAft>
              <a:buSzPts val="1260"/>
              <a:buNone/>
              <a:defRPr/>
            </a:lvl5pPr>
            <a:lvl6pPr lvl="5" algn="ctr">
              <a:spcBef>
                <a:spcPts val="300"/>
              </a:spcBef>
              <a:spcAft>
                <a:spcPts val="0"/>
              </a:spcAft>
              <a:buSzPts val="1350"/>
              <a:buNone/>
              <a:defRPr/>
            </a:lvl6pPr>
            <a:lvl7pPr lvl="6" algn="ctr">
              <a:spcBef>
                <a:spcPts val="300"/>
              </a:spcBef>
              <a:spcAft>
                <a:spcPts val="0"/>
              </a:spcAft>
              <a:buSzPts val="1350"/>
              <a:buNone/>
              <a:defRPr/>
            </a:lvl7pPr>
            <a:lvl8pPr lvl="7" algn="ctr">
              <a:spcBef>
                <a:spcPts val="300"/>
              </a:spcBef>
              <a:spcAft>
                <a:spcPts val="0"/>
              </a:spcAft>
              <a:buSzPts val="1350"/>
              <a:buNone/>
              <a:defRPr/>
            </a:lvl8pPr>
            <a:lvl9pPr lvl="8" algn="ctr">
              <a:spcBef>
                <a:spcPts val="300"/>
              </a:spcBef>
              <a:spcAft>
                <a:spcPts val="0"/>
              </a:spcAft>
              <a:buSzPts val="135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2"/>
          <p:cNvSpPr txBox="1">
            <a:spLocks noGrp="1"/>
          </p:cNvSpPr>
          <p:nvPr>
            <p:ph type="dt" idx="10"/>
          </p:nvPr>
        </p:nvSpPr>
        <p:spPr>
          <a:xfrm>
            <a:off x="6400800" y="6354763"/>
            <a:ext cx="2286000" cy="366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2"/>
          <p:cNvSpPr txBox="1">
            <a:spLocks noGrp="1"/>
          </p:cNvSpPr>
          <p:nvPr>
            <p:ph type="ftr" idx="11"/>
          </p:nvPr>
        </p:nvSpPr>
        <p:spPr>
          <a:xfrm>
            <a:off x="2898775" y="6354763"/>
            <a:ext cx="3475038" cy="366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2"/>
          <p:cNvSpPr txBox="1">
            <a:spLocks noGrp="1"/>
          </p:cNvSpPr>
          <p:nvPr>
            <p:ph type="sldNum" idx="12"/>
          </p:nvPr>
        </p:nvSpPr>
        <p:spPr>
          <a:xfrm>
            <a:off x="1216025" y="6354763"/>
            <a:ext cx="1219200" cy="366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Заголовок и вертикальный текст" type="vertTx">
  <p:cSld name="VERTICAL_TEXT"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1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8" name="Google Shape;88;p11"/>
          <p:cNvSpPr txBox="1">
            <a:spLocks noGrp="1"/>
          </p:cNvSpPr>
          <p:nvPr>
            <p:ph type="body" idx="1"/>
          </p:nvPr>
        </p:nvSpPr>
        <p:spPr>
          <a:xfrm rot="5400000">
            <a:off x="2116931" y="-440531"/>
            <a:ext cx="4910138" cy="822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15468" algn="l">
              <a:spcBef>
                <a:spcPts val="600"/>
              </a:spcBef>
              <a:spcAft>
                <a:spcPts val="0"/>
              </a:spcAft>
              <a:buSzPts val="1368"/>
              <a:buChar char="🞂"/>
              <a:defRPr/>
            </a:lvl1pPr>
            <a:lvl2pPr marL="914400" lvl="1" indent="-315468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2pPr>
            <a:lvl3pPr marL="1371600" lvl="2" indent="-315467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3pPr>
            <a:lvl4pPr marL="1828800" lvl="3" indent="-308610" algn="l">
              <a:spcBef>
                <a:spcPts val="400"/>
              </a:spcBef>
              <a:spcAft>
                <a:spcPts val="0"/>
              </a:spcAft>
              <a:buSzPts val="1260"/>
              <a:buChar char="◻"/>
              <a:defRPr/>
            </a:lvl4pPr>
            <a:lvl5pPr marL="2286000" lvl="4" indent="-308610" algn="l">
              <a:spcBef>
                <a:spcPts val="300"/>
              </a:spcBef>
              <a:spcAft>
                <a:spcPts val="0"/>
              </a:spcAft>
              <a:buSzPts val="1260"/>
              <a:buChar char="◻"/>
              <a:defRPr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89" name="Google Shape;89;p11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0" name="Google Shape;90;p11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1" name="Google Shape;91;p11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Вертикальный заголовок и текст" type="vertTitleAndTx">
  <p:cSld name="VERTICAL_TITLE_AND_VERTICAL_TEXT"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3" name="Google Shape;93;p12"/>
          <p:cNvCxnSpPr/>
          <p:nvPr/>
        </p:nvCxnSpPr>
        <p:spPr>
          <a:xfrm>
            <a:off x="457200" y="6353175"/>
            <a:ext cx="8229600" cy="0"/>
          </a:xfrm>
          <a:prstGeom prst="straightConnector1">
            <a:avLst/>
          </a:prstGeom>
          <a:noFill/>
          <a:ln w="9525" cap="flat" cmpd="sng">
            <a:solidFill>
              <a:schemeClr val="accent2"/>
            </a:solidFill>
            <a:prstDash val="dash"/>
            <a:round/>
            <a:headEnd type="none" w="sm" len="sm"/>
            <a:tailEnd type="none" w="sm" len="sm"/>
          </a:ln>
        </p:spPr>
      </p:cxnSp>
      <p:sp>
        <p:nvSpPr>
          <p:cNvPr id="94" name="Google Shape;94;p12"/>
          <p:cNvSpPr/>
          <p:nvPr/>
        </p:nvSpPr>
        <p:spPr>
          <a:xfrm rot="5400000">
            <a:off x="419100" y="6467475"/>
            <a:ext cx="190500" cy="120650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5" name="Google Shape;95;p12"/>
          <p:cNvCxnSpPr/>
          <p:nvPr/>
        </p:nvCxnSpPr>
        <p:spPr>
          <a:xfrm rot="5400000">
            <a:off x="3630612" y="3201988"/>
            <a:ext cx="5851525" cy="0"/>
          </a:xfrm>
          <a:prstGeom prst="straightConnector1">
            <a:avLst/>
          </a:prstGeom>
          <a:noFill/>
          <a:ln w="9525" cap="flat" cmpd="sng">
            <a:solidFill>
              <a:schemeClr val="accent2"/>
            </a:solidFill>
            <a:prstDash val="dash"/>
            <a:round/>
            <a:headEnd type="none" w="sm" len="sm"/>
            <a:tailEnd type="none" w="sm" len="sm"/>
          </a:ln>
        </p:spPr>
      </p:cxnSp>
      <p:sp>
        <p:nvSpPr>
          <p:cNvPr id="96" name="Google Shape;96;p12"/>
          <p:cNvSpPr txBox="1">
            <a:spLocks noGrp="1"/>
          </p:cNvSpPr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7" name="Google Shape;97;p12"/>
          <p:cNvSpPr txBox="1">
            <a:spLocks noGrp="1"/>
          </p:cNvSpPr>
          <p:nvPr>
            <p:ph type="body" idx="1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15468" algn="l">
              <a:spcBef>
                <a:spcPts val="600"/>
              </a:spcBef>
              <a:spcAft>
                <a:spcPts val="0"/>
              </a:spcAft>
              <a:buSzPts val="1368"/>
              <a:buChar char="🞂"/>
              <a:defRPr/>
            </a:lvl1pPr>
            <a:lvl2pPr marL="914400" lvl="1" indent="-315468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2pPr>
            <a:lvl3pPr marL="1371600" lvl="2" indent="-315467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3pPr>
            <a:lvl4pPr marL="1828800" lvl="3" indent="-308610" algn="l">
              <a:spcBef>
                <a:spcPts val="400"/>
              </a:spcBef>
              <a:spcAft>
                <a:spcPts val="0"/>
              </a:spcAft>
              <a:buSzPts val="1260"/>
              <a:buChar char="◻"/>
              <a:defRPr/>
            </a:lvl4pPr>
            <a:lvl5pPr marL="2286000" lvl="4" indent="-308610" algn="l">
              <a:spcBef>
                <a:spcPts val="300"/>
              </a:spcBef>
              <a:spcAft>
                <a:spcPts val="0"/>
              </a:spcAft>
              <a:buSzPts val="1260"/>
              <a:buChar char="◻"/>
              <a:defRPr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98" name="Google Shape;98;p12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9" name="Google Shape;99;p12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0" name="Google Shape;100;p12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Заголовок и объект" type="obj">
  <p:cSld name="OBJECT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3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3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49377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15468" algn="l">
              <a:spcBef>
                <a:spcPts val="600"/>
              </a:spcBef>
              <a:spcAft>
                <a:spcPts val="0"/>
              </a:spcAft>
              <a:buSzPts val="1368"/>
              <a:buChar char="🞂"/>
              <a:defRPr/>
            </a:lvl1pPr>
            <a:lvl2pPr marL="914400" lvl="1" indent="-315468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2pPr>
            <a:lvl3pPr marL="1371600" lvl="2" indent="-315467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3pPr>
            <a:lvl4pPr marL="1828800" lvl="3" indent="-308610" algn="l">
              <a:spcBef>
                <a:spcPts val="400"/>
              </a:spcBef>
              <a:spcAft>
                <a:spcPts val="0"/>
              </a:spcAft>
              <a:buSzPts val="1260"/>
              <a:buChar char="◻"/>
              <a:defRPr/>
            </a:lvl4pPr>
            <a:lvl5pPr marL="2286000" lvl="4" indent="-308610" algn="l">
              <a:spcBef>
                <a:spcPts val="300"/>
              </a:spcBef>
              <a:spcAft>
                <a:spcPts val="0"/>
              </a:spcAft>
              <a:buSzPts val="1260"/>
              <a:buChar char="◻"/>
              <a:defRPr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27" name="Google Shape;27;p3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3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3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Только заголовок" type="titleOnly">
  <p:cSld name="TITLE_ONLY">
    <p:spTree>
      <p:nvGrpSpPr>
        <p:cNvPr id="1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4"/>
          <p:cNvSpPr/>
          <p:nvPr/>
        </p:nvSpPr>
        <p:spPr>
          <a:xfrm rot="5400000">
            <a:off x="419100" y="6467475"/>
            <a:ext cx="190500" cy="120650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" name="Google Shape;32;p4"/>
          <p:cNvSpPr txBox="1"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3" name="Google Shape;33;p4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4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4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Заголовок раздела" type="secHead">
  <p:cSld name="SECTION_HEADER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5"/>
          <p:cNvSpPr/>
          <p:nvPr/>
        </p:nvSpPr>
        <p:spPr>
          <a:xfrm>
            <a:off x="914400" y="2819400"/>
            <a:ext cx="7315200" cy="1279525"/>
          </a:xfrm>
          <a:prstGeom prst="rect">
            <a:avLst/>
          </a:prstGeom>
          <a:noFill/>
          <a:ln w="9525" cap="rnd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8" name="Google Shape;38;p5"/>
          <p:cNvSpPr/>
          <p:nvPr/>
        </p:nvSpPr>
        <p:spPr>
          <a:xfrm>
            <a:off x="914400" y="2819400"/>
            <a:ext cx="228600" cy="127952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" name="Google Shape;39;p5"/>
          <p:cNvSpPr txBox="1"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3200"/>
              <a:buFont typeface="Bookman Old Style"/>
              <a:buNone/>
              <a:defRPr sz="3200" b="0" cap="none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0" name="Google Shape;40;p5"/>
          <p:cNvSpPr txBox="1"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r">
              <a:spcBef>
                <a:spcPts val="600"/>
              </a:spcBef>
              <a:spcAft>
                <a:spcPts val="0"/>
              </a:spcAft>
              <a:buSzPts val="1520"/>
              <a:buNone/>
              <a:defRPr sz="2000">
                <a:solidFill>
                  <a:schemeClr val="lt1"/>
                </a:solidFill>
              </a:defRPr>
            </a:lvl1pPr>
            <a:lvl2pPr marL="914400" lvl="1" indent="-228600" algn="l">
              <a:spcBef>
                <a:spcPts val="500"/>
              </a:spcBef>
              <a:spcAft>
                <a:spcPts val="0"/>
              </a:spcAft>
              <a:buSzPts val="1368"/>
              <a:buNone/>
              <a:defRPr sz="1800">
                <a:solidFill>
                  <a:schemeClr val="lt1"/>
                </a:solidFill>
              </a:defRPr>
            </a:lvl2pPr>
            <a:lvl3pPr marL="1371600" lvl="2" indent="-228600" algn="l">
              <a:spcBef>
                <a:spcPts val="500"/>
              </a:spcBef>
              <a:spcAft>
                <a:spcPts val="0"/>
              </a:spcAft>
              <a:buSzPts val="1216"/>
              <a:buNone/>
              <a:defRPr sz="1600">
                <a:solidFill>
                  <a:schemeClr val="lt1"/>
                </a:solidFill>
              </a:defRPr>
            </a:lvl3pPr>
            <a:lvl4pPr marL="1828800" lvl="3" indent="-228600" algn="l">
              <a:spcBef>
                <a:spcPts val="400"/>
              </a:spcBef>
              <a:spcAft>
                <a:spcPts val="0"/>
              </a:spcAft>
              <a:buSzPts val="980"/>
              <a:buNone/>
              <a:defRPr sz="1400">
                <a:solidFill>
                  <a:schemeClr val="lt1"/>
                </a:solidFill>
              </a:defRPr>
            </a:lvl4pPr>
            <a:lvl5pPr marL="2286000" lvl="4" indent="-228600" algn="l">
              <a:spcBef>
                <a:spcPts val="300"/>
              </a:spcBef>
              <a:spcAft>
                <a:spcPts val="0"/>
              </a:spcAft>
              <a:buSzPts val="980"/>
              <a:buNone/>
              <a:defRPr sz="1400">
                <a:solidFill>
                  <a:schemeClr val="lt1"/>
                </a:solidFill>
              </a:defRPr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41" name="Google Shape;41;p5"/>
          <p:cNvSpPr txBox="1">
            <a:spLocks noGrp="1"/>
          </p:cNvSpPr>
          <p:nvPr>
            <p:ph type="dt" idx="10"/>
          </p:nvPr>
        </p:nvSpPr>
        <p:spPr>
          <a:xfrm>
            <a:off x="6400800" y="6354763"/>
            <a:ext cx="2286000" cy="366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5"/>
          <p:cNvSpPr txBox="1">
            <a:spLocks noGrp="1"/>
          </p:cNvSpPr>
          <p:nvPr>
            <p:ph type="ftr" idx="11"/>
          </p:nvPr>
        </p:nvSpPr>
        <p:spPr>
          <a:xfrm>
            <a:off x="2898775" y="6354763"/>
            <a:ext cx="3475038" cy="366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5"/>
          <p:cNvSpPr txBox="1">
            <a:spLocks noGrp="1"/>
          </p:cNvSpPr>
          <p:nvPr>
            <p:ph type="sldNum" idx="12"/>
          </p:nvPr>
        </p:nvSpPr>
        <p:spPr>
          <a:xfrm>
            <a:off x="1069975" y="6354763"/>
            <a:ext cx="1520825" cy="366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Два объекта" type="twoObj">
  <p:cSld name="TWO_OBJECTS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6"/>
          <p:cNvSpPr txBox="1"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6" name="Google Shape;46;p6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4041648" cy="49377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15468" algn="l">
              <a:spcBef>
                <a:spcPts val="600"/>
              </a:spcBef>
              <a:spcAft>
                <a:spcPts val="0"/>
              </a:spcAft>
              <a:buSzPts val="1368"/>
              <a:buChar char="🞂"/>
              <a:defRPr/>
            </a:lvl1pPr>
            <a:lvl2pPr marL="914400" lvl="1" indent="-315468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2pPr>
            <a:lvl3pPr marL="1371600" lvl="2" indent="-315467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3pPr>
            <a:lvl4pPr marL="1828800" lvl="3" indent="-308610" algn="l">
              <a:spcBef>
                <a:spcPts val="400"/>
              </a:spcBef>
              <a:spcAft>
                <a:spcPts val="0"/>
              </a:spcAft>
              <a:buSzPts val="1260"/>
              <a:buChar char="◻"/>
              <a:defRPr/>
            </a:lvl4pPr>
            <a:lvl5pPr marL="2286000" lvl="4" indent="-308610" algn="l">
              <a:spcBef>
                <a:spcPts val="300"/>
              </a:spcBef>
              <a:spcAft>
                <a:spcPts val="0"/>
              </a:spcAft>
              <a:buSzPts val="1260"/>
              <a:buChar char="◻"/>
              <a:defRPr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47" name="Google Shape;47;p6"/>
          <p:cNvSpPr txBox="1">
            <a:spLocks noGrp="1"/>
          </p:cNvSpPr>
          <p:nvPr>
            <p:ph type="body" idx="2"/>
          </p:nvPr>
        </p:nvSpPr>
        <p:spPr>
          <a:xfrm>
            <a:off x="4632198" y="1216152"/>
            <a:ext cx="4041648" cy="49377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15468" algn="l">
              <a:spcBef>
                <a:spcPts val="600"/>
              </a:spcBef>
              <a:spcAft>
                <a:spcPts val="0"/>
              </a:spcAft>
              <a:buSzPts val="1368"/>
              <a:buChar char="🞂"/>
              <a:defRPr/>
            </a:lvl1pPr>
            <a:lvl2pPr marL="914400" lvl="1" indent="-315468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2pPr>
            <a:lvl3pPr marL="1371600" lvl="2" indent="-315467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3pPr>
            <a:lvl4pPr marL="1828800" lvl="3" indent="-308610" algn="l">
              <a:spcBef>
                <a:spcPts val="400"/>
              </a:spcBef>
              <a:spcAft>
                <a:spcPts val="0"/>
              </a:spcAft>
              <a:buSzPts val="1260"/>
              <a:buChar char="◻"/>
              <a:defRPr/>
            </a:lvl4pPr>
            <a:lvl5pPr marL="2286000" lvl="4" indent="-308610" algn="l">
              <a:spcBef>
                <a:spcPts val="300"/>
              </a:spcBef>
              <a:spcAft>
                <a:spcPts val="0"/>
              </a:spcAft>
              <a:buSzPts val="1260"/>
              <a:buChar char="◻"/>
              <a:defRPr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48" name="Google Shape;48;p6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6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0" name="Google Shape;50;p6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Сравнение" type="twoTxTwoObj">
  <p:cSld name="TWO_OBJECTS_WITH_TEXT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7"/>
          <p:cNvSpPr txBox="1"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7"/>
          <p:cNvSpPr txBox="1"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spcBef>
                <a:spcPts val="600"/>
              </a:spcBef>
              <a:spcAft>
                <a:spcPts val="0"/>
              </a:spcAft>
              <a:buSzPts val="1824"/>
              <a:buNone/>
              <a:defRPr sz="2400" b="1">
                <a:solidFill>
                  <a:schemeClr val="accent2"/>
                </a:solidFill>
              </a:defRPr>
            </a:lvl1pPr>
            <a:lvl2pPr marL="914400" lvl="1" indent="-228600" algn="l">
              <a:spcBef>
                <a:spcPts val="500"/>
              </a:spcBef>
              <a:spcAft>
                <a:spcPts val="0"/>
              </a:spcAft>
              <a:buSzPts val="1520"/>
              <a:buNone/>
              <a:defRPr sz="2000" b="1"/>
            </a:lvl2pPr>
            <a:lvl3pPr marL="1371600" lvl="2" indent="-228600" algn="l">
              <a:spcBef>
                <a:spcPts val="500"/>
              </a:spcBef>
              <a:spcAft>
                <a:spcPts val="0"/>
              </a:spcAft>
              <a:buSzPts val="1368"/>
              <a:buNone/>
              <a:defRPr sz="1800" b="1"/>
            </a:lvl3pPr>
            <a:lvl4pPr marL="1828800" lvl="3" indent="-228600" algn="l">
              <a:spcBef>
                <a:spcPts val="400"/>
              </a:spcBef>
              <a:spcAft>
                <a:spcPts val="0"/>
              </a:spcAft>
              <a:buSzPts val="1120"/>
              <a:buNone/>
              <a:defRPr sz="1600" b="1"/>
            </a:lvl4pPr>
            <a:lvl5pPr marL="2286000" lvl="4" indent="-228600" algn="l">
              <a:spcBef>
                <a:spcPts val="300"/>
              </a:spcBef>
              <a:spcAft>
                <a:spcPts val="0"/>
              </a:spcAft>
              <a:buSzPts val="1120"/>
              <a:buNone/>
              <a:defRPr sz="1600" b="1"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54" name="Google Shape;54;p7"/>
          <p:cNvSpPr txBox="1">
            <a:spLocks noGrp="1"/>
          </p:cNvSpPr>
          <p:nvPr>
            <p:ph type="body" idx="2"/>
          </p:nvPr>
        </p:nvSpPr>
        <p:spPr>
          <a:xfrm>
            <a:off x="4648200" y="1295400"/>
            <a:ext cx="4041775" cy="685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spcBef>
                <a:spcPts val="600"/>
              </a:spcBef>
              <a:spcAft>
                <a:spcPts val="0"/>
              </a:spcAft>
              <a:buSzPts val="1824"/>
              <a:buNone/>
              <a:defRPr sz="2400" b="1">
                <a:solidFill>
                  <a:schemeClr val="accent2"/>
                </a:solidFill>
              </a:defRPr>
            </a:lvl1pPr>
            <a:lvl2pPr marL="914400" lvl="1" indent="-228600" algn="l">
              <a:spcBef>
                <a:spcPts val="500"/>
              </a:spcBef>
              <a:spcAft>
                <a:spcPts val="0"/>
              </a:spcAft>
              <a:buSzPts val="1520"/>
              <a:buNone/>
              <a:defRPr sz="2000" b="1"/>
            </a:lvl2pPr>
            <a:lvl3pPr marL="1371600" lvl="2" indent="-228600" algn="l">
              <a:spcBef>
                <a:spcPts val="500"/>
              </a:spcBef>
              <a:spcAft>
                <a:spcPts val="0"/>
              </a:spcAft>
              <a:buSzPts val="1368"/>
              <a:buNone/>
              <a:defRPr sz="1800" b="1"/>
            </a:lvl3pPr>
            <a:lvl4pPr marL="1828800" lvl="3" indent="-228600" algn="l">
              <a:spcBef>
                <a:spcPts val="400"/>
              </a:spcBef>
              <a:spcAft>
                <a:spcPts val="0"/>
              </a:spcAft>
              <a:buSzPts val="1120"/>
              <a:buNone/>
              <a:defRPr sz="1600" b="1"/>
            </a:lvl4pPr>
            <a:lvl5pPr marL="2286000" lvl="4" indent="-228600" algn="l">
              <a:spcBef>
                <a:spcPts val="300"/>
              </a:spcBef>
              <a:spcAft>
                <a:spcPts val="0"/>
              </a:spcAft>
              <a:buSzPts val="1120"/>
              <a:buNone/>
              <a:defRPr sz="1600" b="1"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55" name="Google Shape;55;p7"/>
          <p:cNvSpPr txBox="1">
            <a:spLocks noGrp="1"/>
          </p:cNvSpPr>
          <p:nvPr>
            <p:ph type="body" idx="3"/>
          </p:nvPr>
        </p:nvSpPr>
        <p:spPr>
          <a:xfrm>
            <a:off x="457200" y="2133600"/>
            <a:ext cx="4038600" cy="403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15468" algn="l">
              <a:spcBef>
                <a:spcPts val="600"/>
              </a:spcBef>
              <a:spcAft>
                <a:spcPts val="0"/>
              </a:spcAft>
              <a:buSzPts val="1368"/>
              <a:buChar char="🞂"/>
              <a:defRPr/>
            </a:lvl1pPr>
            <a:lvl2pPr marL="914400" lvl="1" indent="-315468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2pPr>
            <a:lvl3pPr marL="1371600" lvl="2" indent="-315467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3pPr>
            <a:lvl4pPr marL="1828800" lvl="3" indent="-308610" algn="l">
              <a:spcBef>
                <a:spcPts val="400"/>
              </a:spcBef>
              <a:spcAft>
                <a:spcPts val="0"/>
              </a:spcAft>
              <a:buSzPts val="1260"/>
              <a:buChar char="◻"/>
              <a:defRPr/>
            </a:lvl4pPr>
            <a:lvl5pPr marL="2286000" lvl="4" indent="-308610" algn="l">
              <a:spcBef>
                <a:spcPts val="300"/>
              </a:spcBef>
              <a:spcAft>
                <a:spcPts val="0"/>
              </a:spcAft>
              <a:buSzPts val="1260"/>
              <a:buChar char="◻"/>
              <a:defRPr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56" name="Google Shape;56;p7"/>
          <p:cNvSpPr txBox="1">
            <a:spLocks noGrp="1"/>
          </p:cNvSpPr>
          <p:nvPr>
            <p:ph type="body" idx="4"/>
          </p:nvPr>
        </p:nvSpPr>
        <p:spPr>
          <a:xfrm>
            <a:off x="4648200" y="2133600"/>
            <a:ext cx="4038600" cy="403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15468" algn="l">
              <a:spcBef>
                <a:spcPts val="600"/>
              </a:spcBef>
              <a:spcAft>
                <a:spcPts val="0"/>
              </a:spcAft>
              <a:buSzPts val="1368"/>
              <a:buChar char="🞂"/>
              <a:defRPr/>
            </a:lvl1pPr>
            <a:lvl2pPr marL="914400" lvl="1" indent="-315468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2pPr>
            <a:lvl3pPr marL="1371600" lvl="2" indent="-315467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3pPr>
            <a:lvl4pPr marL="1828800" lvl="3" indent="-308610" algn="l">
              <a:spcBef>
                <a:spcPts val="400"/>
              </a:spcBef>
              <a:spcAft>
                <a:spcPts val="0"/>
              </a:spcAft>
              <a:buSzPts val="1260"/>
              <a:buChar char="◻"/>
              <a:defRPr/>
            </a:lvl4pPr>
            <a:lvl5pPr marL="2286000" lvl="4" indent="-308610" algn="l">
              <a:spcBef>
                <a:spcPts val="300"/>
              </a:spcBef>
              <a:spcAft>
                <a:spcPts val="0"/>
              </a:spcAft>
              <a:buSzPts val="1260"/>
              <a:buChar char="◻"/>
              <a:defRPr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57" name="Google Shape;57;p7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8" name="Google Shape;58;p7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7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Пустой слайд" type="blank">
  <p:cSld name="BLANK"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1" name="Google Shape;61;p8"/>
          <p:cNvCxnSpPr/>
          <p:nvPr/>
        </p:nvCxnSpPr>
        <p:spPr>
          <a:xfrm>
            <a:off x="457200" y="6353175"/>
            <a:ext cx="8229600" cy="0"/>
          </a:xfrm>
          <a:prstGeom prst="straightConnector1">
            <a:avLst/>
          </a:prstGeom>
          <a:noFill/>
          <a:ln w="9525" cap="flat" cmpd="sng">
            <a:solidFill>
              <a:schemeClr val="accent2"/>
            </a:solidFill>
            <a:prstDash val="dash"/>
            <a:round/>
            <a:headEnd type="none" w="sm" len="sm"/>
            <a:tailEnd type="none" w="sm" len="sm"/>
          </a:ln>
        </p:spPr>
      </p:cxnSp>
      <p:sp>
        <p:nvSpPr>
          <p:cNvPr id="62" name="Google Shape;62;p8"/>
          <p:cNvSpPr/>
          <p:nvPr/>
        </p:nvSpPr>
        <p:spPr>
          <a:xfrm rot="5400000">
            <a:off x="419100" y="6467475"/>
            <a:ext cx="190500" cy="120650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" name="Google Shape;63;p8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8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5" name="Google Shape;65;p8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Объект с подписью" type="objTx">
  <p:cSld name="OBJECT_WITH_CAPTION_TEXT"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7" name="Google Shape;67;p9"/>
          <p:cNvCxnSpPr/>
          <p:nvPr/>
        </p:nvCxnSpPr>
        <p:spPr>
          <a:xfrm>
            <a:off x="457200" y="6353175"/>
            <a:ext cx="8229600" cy="0"/>
          </a:xfrm>
          <a:prstGeom prst="straightConnector1">
            <a:avLst/>
          </a:prstGeom>
          <a:noFill/>
          <a:ln w="9525" cap="flat" cmpd="sng">
            <a:solidFill>
              <a:schemeClr val="accent2"/>
            </a:solidFill>
            <a:prstDash val="dash"/>
            <a:round/>
            <a:headEnd type="none" w="sm" len="sm"/>
            <a:tailEnd type="none" w="sm" len="sm"/>
          </a:ln>
        </p:spPr>
      </p:cxnSp>
      <p:cxnSp>
        <p:nvCxnSpPr>
          <p:cNvPr id="68" name="Google Shape;68;p9"/>
          <p:cNvCxnSpPr/>
          <p:nvPr/>
        </p:nvCxnSpPr>
        <p:spPr>
          <a:xfrm rot="5400000">
            <a:off x="3160712" y="3324226"/>
            <a:ext cx="6035675" cy="0"/>
          </a:xfrm>
          <a:prstGeom prst="straightConnector1">
            <a:avLst/>
          </a:prstGeom>
          <a:noFill/>
          <a:ln w="9525" cap="flat" cmpd="sng">
            <a:solidFill>
              <a:schemeClr val="accent2"/>
            </a:solidFill>
            <a:prstDash val="dash"/>
            <a:round/>
            <a:headEnd type="none" w="sm" len="sm"/>
            <a:tailEnd type="none" w="sm" len="sm"/>
          </a:ln>
        </p:spPr>
      </p:cxnSp>
      <p:sp>
        <p:nvSpPr>
          <p:cNvPr id="69" name="Google Shape;69;p9"/>
          <p:cNvSpPr/>
          <p:nvPr/>
        </p:nvSpPr>
        <p:spPr>
          <a:xfrm rot="5400000">
            <a:off x="419100" y="6467475"/>
            <a:ext cx="190500" cy="120650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" name="Google Shape;70;p9"/>
          <p:cNvSpPr txBox="1"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2000"/>
              <a:buFont typeface="Gill Sans"/>
              <a:buNone/>
              <a:defRPr sz="2000" b="1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9"/>
          <p:cNvSpPr txBox="1">
            <a:spLocks noGrp="1"/>
          </p:cNvSpPr>
          <p:nvPr>
            <p:ph type="body" idx="1"/>
          </p:nvPr>
        </p:nvSpPr>
        <p:spPr>
          <a:xfrm>
            <a:off x="6324600" y="1219200"/>
            <a:ext cx="2514600" cy="48434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lnSpc>
                <a:spcPct val="137500"/>
              </a:lnSpc>
              <a:spcBef>
                <a:spcPts val="600"/>
              </a:spcBef>
              <a:spcAft>
                <a:spcPts val="0"/>
              </a:spcAft>
              <a:buSzPts val="1216"/>
              <a:buNone/>
              <a:defRPr sz="1600">
                <a:solidFill>
                  <a:schemeClr val="lt2"/>
                </a:solidFill>
              </a:defRPr>
            </a:lvl1pPr>
            <a:lvl2pPr marL="914400" lvl="1" indent="-228600" algn="l">
              <a:spcBef>
                <a:spcPts val="1000"/>
              </a:spcBef>
              <a:spcAft>
                <a:spcPts val="0"/>
              </a:spcAft>
              <a:buSzPts val="912"/>
              <a:buNone/>
              <a:defRPr sz="1200"/>
            </a:lvl2pPr>
            <a:lvl3pPr marL="1371600" lvl="2" indent="-228600" algn="l">
              <a:spcBef>
                <a:spcPts val="500"/>
              </a:spcBef>
              <a:spcAft>
                <a:spcPts val="0"/>
              </a:spcAft>
              <a:buSzPts val="760"/>
              <a:buNone/>
              <a:defRPr sz="1000"/>
            </a:lvl3pPr>
            <a:lvl4pPr marL="1828800" lvl="3" indent="-228600" algn="l">
              <a:spcBef>
                <a:spcPts val="400"/>
              </a:spcBef>
              <a:spcAft>
                <a:spcPts val="0"/>
              </a:spcAft>
              <a:buSzPts val="630"/>
              <a:buNone/>
              <a:defRPr sz="900"/>
            </a:lvl4pPr>
            <a:lvl5pPr marL="2286000" lvl="4" indent="-228600" algn="l">
              <a:spcBef>
                <a:spcPts val="300"/>
              </a:spcBef>
              <a:spcAft>
                <a:spcPts val="0"/>
              </a:spcAft>
              <a:buSzPts val="630"/>
              <a:buNone/>
              <a:defRPr sz="900"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72" name="Google Shape;72;p9"/>
          <p:cNvSpPr txBox="1">
            <a:spLocks noGrp="1"/>
          </p:cNvSpPr>
          <p:nvPr>
            <p:ph type="body" idx="2"/>
          </p:nvPr>
        </p:nvSpPr>
        <p:spPr>
          <a:xfrm>
            <a:off x="304800" y="304800"/>
            <a:ext cx="5715000" cy="5715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15468" algn="l">
              <a:spcBef>
                <a:spcPts val="600"/>
              </a:spcBef>
              <a:spcAft>
                <a:spcPts val="0"/>
              </a:spcAft>
              <a:buSzPts val="1368"/>
              <a:buChar char="🞂"/>
              <a:defRPr/>
            </a:lvl1pPr>
            <a:lvl2pPr marL="914400" lvl="1" indent="-315468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2pPr>
            <a:lvl3pPr marL="1371600" lvl="2" indent="-315467" algn="l">
              <a:spcBef>
                <a:spcPts val="500"/>
              </a:spcBef>
              <a:spcAft>
                <a:spcPts val="0"/>
              </a:spcAft>
              <a:buSzPts val="1368"/>
              <a:buChar char="🞂"/>
              <a:defRPr/>
            </a:lvl3pPr>
            <a:lvl4pPr marL="1828800" lvl="3" indent="-308610" algn="l">
              <a:spcBef>
                <a:spcPts val="400"/>
              </a:spcBef>
              <a:spcAft>
                <a:spcPts val="0"/>
              </a:spcAft>
              <a:buSzPts val="1260"/>
              <a:buChar char="◻"/>
              <a:defRPr/>
            </a:lvl4pPr>
            <a:lvl5pPr marL="2286000" lvl="4" indent="-308610" algn="l">
              <a:spcBef>
                <a:spcPts val="300"/>
              </a:spcBef>
              <a:spcAft>
                <a:spcPts val="0"/>
              </a:spcAft>
              <a:buSzPts val="1260"/>
              <a:buChar char="◻"/>
              <a:defRPr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73" name="Google Shape;73;p9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4" name="Google Shape;74;p9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5" name="Google Shape;75;p9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Рисунок с подписью" type="picTx">
  <p:cSld name="PICTURE_WITH_CAPTION_TEXT"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7" name="Google Shape;77;p10"/>
          <p:cNvCxnSpPr/>
          <p:nvPr/>
        </p:nvCxnSpPr>
        <p:spPr>
          <a:xfrm>
            <a:off x="457200" y="6353175"/>
            <a:ext cx="8229600" cy="0"/>
          </a:xfrm>
          <a:prstGeom prst="straightConnector1">
            <a:avLst/>
          </a:prstGeom>
          <a:noFill/>
          <a:ln w="9525" cap="flat" cmpd="sng">
            <a:solidFill>
              <a:schemeClr val="accent2"/>
            </a:solidFill>
            <a:prstDash val="dash"/>
            <a:round/>
            <a:headEnd type="none" w="sm" len="sm"/>
            <a:tailEnd type="none" w="sm" len="sm"/>
          </a:ln>
        </p:spPr>
      </p:cxnSp>
      <p:sp>
        <p:nvSpPr>
          <p:cNvPr id="78" name="Google Shape;78;p10"/>
          <p:cNvSpPr/>
          <p:nvPr/>
        </p:nvSpPr>
        <p:spPr>
          <a:xfrm rot="5400000">
            <a:off x="419100" y="6467475"/>
            <a:ext cx="190500" cy="120650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" name="Google Shape;79;p10"/>
          <p:cNvSpPr/>
          <p:nvPr/>
        </p:nvSpPr>
        <p:spPr>
          <a:xfrm>
            <a:off x="457200" y="500063"/>
            <a:ext cx="182563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" name="Google Shape;80;p10"/>
          <p:cNvSpPr txBox="1"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prstGeom prst="rect">
            <a:avLst/>
          </a:prstGeom>
          <a:noFill/>
          <a:ln w="9525" cap="flat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274300" tIns="45700" rIns="91425" bIns="45700" anchor="ctr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000"/>
              <a:buFont typeface="Bookman Old Style"/>
              <a:buNone/>
              <a:defRPr sz="2000" b="0">
                <a:solidFill>
                  <a:schemeClr val="lt1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1" name="Google Shape;81;p10"/>
          <p:cNvSpPr>
            <a:spLocks noGrp="1"/>
          </p:cNvSpPr>
          <p:nvPr>
            <p:ph type="pic" idx="2"/>
          </p:nvPr>
        </p:nvSpPr>
        <p:spPr>
          <a:xfrm>
            <a:off x="457200" y="1905000"/>
            <a:ext cx="8229600" cy="4270248"/>
          </a:xfrm>
          <a:prstGeom prst="rect">
            <a:avLst/>
          </a:prstGeom>
          <a:solidFill>
            <a:srgbClr val="BABABA"/>
          </a:solidFill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ts val="2432"/>
              <a:buFont typeface="Noto Sans Symbols"/>
              <a:buNone/>
              <a:defRPr sz="32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R="0" lvl="1" algn="l" rtl="0">
              <a:spcBef>
                <a:spcPts val="500"/>
              </a:spcBef>
              <a:spcAft>
                <a:spcPts val="0"/>
              </a:spcAft>
              <a:buClr>
                <a:schemeClr val="accent2"/>
              </a:buClr>
              <a:buSzPts val="1748"/>
              <a:buFont typeface="Noto Sans Symbols"/>
              <a:buChar char="🞂"/>
              <a:defRPr sz="23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R="0" lvl="2" algn="l" rtl="0">
              <a:spcBef>
                <a:spcPts val="500"/>
              </a:spcBef>
              <a:spcAft>
                <a:spcPts val="0"/>
              </a:spcAft>
              <a:buClr>
                <a:srgbClr val="000000"/>
              </a:buClr>
              <a:buSzPts val="1520"/>
              <a:buFont typeface="Noto Sans Symbols"/>
              <a:buChar char="🞂"/>
              <a:defRPr sz="20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R="0" lvl="3" algn="l" rtl="0">
              <a:spcBef>
                <a:spcPts val="400"/>
              </a:spcBef>
              <a:spcAft>
                <a:spcPts val="0"/>
              </a:spcAft>
              <a:buClr>
                <a:srgbClr val="9759A4"/>
              </a:buClr>
              <a:buSzPts val="1260"/>
              <a:buFont typeface="Noto Sans Symbols"/>
              <a:buChar char="◻"/>
              <a:defRPr sz="18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R="0" lvl="4" algn="l" rtl="0">
              <a:spcBef>
                <a:spcPts val="300"/>
              </a:spcBef>
              <a:spcAft>
                <a:spcPts val="0"/>
              </a:spcAft>
              <a:buClr>
                <a:schemeClr val="accent2"/>
              </a:buClr>
              <a:buSzPts val="1120"/>
              <a:buFont typeface="Noto Sans Symbols"/>
              <a:buChar char="◻"/>
              <a:defRPr sz="16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R="0" lvl="5" algn="l" rtl="0">
              <a:spcBef>
                <a:spcPts val="300"/>
              </a:spcBef>
              <a:spcAft>
                <a:spcPts val="0"/>
              </a:spcAft>
              <a:buClr>
                <a:srgbClr val="8BA1B3"/>
              </a:buClr>
              <a:buSzPts val="1200"/>
              <a:buFont typeface="Noto Sans Symbols"/>
              <a:buChar char="🞂"/>
              <a:defRPr sz="16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R="0" lvl="6" algn="l" rtl="0">
              <a:spcBef>
                <a:spcPts val="300"/>
              </a:spcBef>
              <a:spcAft>
                <a:spcPts val="0"/>
              </a:spcAft>
              <a:buClr>
                <a:srgbClr val="646C8F"/>
              </a:buClr>
              <a:buSzPts val="1050"/>
              <a:buFont typeface="Noto Sans Symbols"/>
              <a:buChar char="🞂"/>
              <a:defRPr sz="14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R="0" lvl="7" algn="l" rtl="0">
              <a:spcBef>
                <a:spcPts val="300"/>
              </a:spcBef>
              <a:spcAft>
                <a:spcPts val="0"/>
              </a:spcAft>
              <a:buClr>
                <a:srgbClr val="BABABA"/>
              </a:buClr>
              <a:buSzPts val="1050"/>
              <a:buFont typeface="Noto Sans Symbols"/>
              <a:buChar char="🞂"/>
              <a:defRPr sz="14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R="0" lvl="8" algn="l" rtl="0">
              <a:spcBef>
                <a:spcPts val="300"/>
              </a:spcBef>
              <a:spcAft>
                <a:spcPts val="0"/>
              </a:spcAft>
              <a:buClr>
                <a:srgbClr val="9FB8CD"/>
              </a:buClr>
              <a:buSzPts val="900"/>
              <a:buFont typeface="Noto Sans Symbols"/>
              <a:buChar char="🞂"/>
              <a:defRPr sz="12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endParaRPr/>
          </a:p>
        </p:txBody>
      </p:sp>
      <p:sp>
        <p:nvSpPr>
          <p:cNvPr id="82" name="Google Shape;82;p10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533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457200" lvl="0" indent="-228600" algn="l">
              <a:spcBef>
                <a:spcPts val="600"/>
              </a:spcBef>
              <a:spcAft>
                <a:spcPts val="0"/>
              </a:spcAft>
              <a:buSzPts val="1064"/>
              <a:buFont typeface="Gill Sans"/>
              <a:buNone/>
              <a:defRPr sz="1400"/>
            </a:lvl1pPr>
            <a:lvl2pPr marL="914400" lvl="1" indent="-286512" algn="l">
              <a:spcBef>
                <a:spcPts val="500"/>
              </a:spcBef>
              <a:spcAft>
                <a:spcPts val="0"/>
              </a:spcAft>
              <a:buSzPts val="912"/>
              <a:buChar char="🞂"/>
              <a:defRPr sz="1200"/>
            </a:lvl2pPr>
            <a:lvl3pPr marL="1371600" lvl="2" indent="-276860" algn="l">
              <a:spcBef>
                <a:spcPts val="500"/>
              </a:spcBef>
              <a:spcAft>
                <a:spcPts val="0"/>
              </a:spcAft>
              <a:buSzPts val="760"/>
              <a:buChar char="🞂"/>
              <a:defRPr sz="1000"/>
            </a:lvl3pPr>
            <a:lvl4pPr marL="1828800" lvl="3" indent="-268605" algn="l">
              <a:spcBef>
                <a:spcPts val="400"/>
              </a:spcBef>
              <a:spcAft>
                <a:spcPts val="0"/>
              </a:spcAft>
              <a:buSzPts val="630"/>
              <a:buChar char="◻"/>
              <a:defRPr sz="900"/>
            </a:lvl4pPr>
            <a:lvl5pPr marL="2286000" lvl="4" indent="-268604" algn="l">
              <a:spcBef>
                <a:spcPts val="300"/>
              </a:spcBef>
              <a:spcAft>
                <a:spcPts val="0"/>
              </a:spcAft>
              <a:buSzPts val="630"/>
              <a:buChar char="◻"/>
              <a:defRPr sz="900"/>
            </a:lvl5pPr>
            <a:lvl6pPr marL="2743200" lvl="5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6pPr>
            <a:lvl7pPr marL="3200400" lvl="6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7pPr>
            <a:lvl8pPr marL="3657600" lvl="7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8pPr>
            <a:lvl9pPr marL="4114800" lvl="8" indent="-314325" algn="l">
              <a:spcBef>
                <a:spcPts val="300"/>
              </a:spcBef>
              <a:spcAft>
                <a:spcPts val="0"/>
              </a:spcAft>
              <a:buSzPts val="1350"/>
              <a:buChar char="🞂"/>
              <a:defRPr/>
            </a:lvl9pPr>
          </a:lstStyle>
          <a:p>
            <a:endParaRPr/>
          </a:p>
        </p:txBody>
      </p:sp>
      <p:sp>
        <p:nvSpPr>
          <p:cNvPr id="83" name="Google Shape;83;p10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4" name="Google Shape;84;p10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5" name="Google Shape;85;p10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  <p:transition>
    <p:fade thruBlk="1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3">
            <a:alphaModFix/>
          </a:blip>
          <a:tile tx="0" ty="0" sx="35000" sy="40000" flip="x" algn="tl"/>
        </a:blip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solidFill>
                  <a:schemeClr val="lt2"/>
                </a:solidFill>
                <a:latin typeface="Bookman Old Style"/>
                <a:ea typeface="Bookman Old Style"/>
                <a:cs typeface="Bookman Old Style"/>
                <a:sym typeface="Bookman Old Style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solidFill>
                  <a:schemeClr val="lt2"/>
                </a:solidFill>
                <a:latin typeface="Cambria"/>
                <a:ea typeface="Cambria"/>
                <a:cs typeface="Cambria"/>
                <a:sym typeface="Cambria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solidFill>
                  <a:schemeClr val="lt2"/>
                </a:solidFill>
                <a:latin typeface="Cambria"/>
                <a:ea typeface="Cambria"/>
                <a:cs typeface="Cambria"/>
                <a:sym typeface="Cambria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solidFill>
                  <a:schemeClr val="lt2"/>
                </a:solidFill>
                <a:latin typeface="Cambria"/>
                <a:ea typeface="Cambria"/>
                <a:cs typeface="Cambria"/>
                <a:sym typeface="Cambria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solidFill>
                  <a:schemeClr val="lt2"/>
                </a:solidFill>
                <a:latin typeface="Cambria"/>
                <a:ea typeface="Cambria"/>
                <a:cs typeface="Cambria"/>
                <a:sym typeface="Cambria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solidFill>
                  <a:schemeClr val="lt2"/>
                </a:solidFill>
                <a:latin typeface="Cambria"/>
                <a:ea typeface="Cambria"/>
                <a:cs typeface="Cambria"/>
                <a:sym typeface="Cambria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solidFill>
                  <a:schemeClr val="lt2"/>
                </a:solidFill>
                <a:latin typeface="Cambria"/>
                <a:ea typeface="Cambria"/>
                <a:cs typeface="Cambria"/>
                <a:sym typeface="Cambria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solidFill>
                  <a:schemeClr val="lt2"/>
                </a:solidFill>
                <a:latin typeface="Cambria"/>
                <a:ea typeface="Cambria"/>
                <a:cs typeface="Cambria"/>
                <a:sym typeface="Cambria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solidFill>
                  <a:schemeClr val="lt2"/>
                </a:solidFill>
                <a:latin typeface="Cambria"/>
                <a:ea typeface="Cambria"/>
                <a:cs typeface="Cambria"/>
                <a:sym typeface="Cambria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49101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354076" algn="l" rtl="0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ts val="1976"/>
              <a:buFont typeface="Noto Sans Symbols"/>
              <a:buChar char="🞂"/>
              <a:defRPr sz="26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914400" marR="0" lvl="1" indent="-339597" algn="l" rtl="0">
              <a:spcBef>
                <a:spcPts val="500"/>
              </a:spcBef>
              <a:spcAft>
                <a:spcPts val="0"/>
              </a:spcAft>
              <a:buClr>
                <a:schemeClr val="accent2"/>
              </a:buClr>
              <a:buSzPts val="1748"/>
              <a:buFont typeface="Noto Sans Symbols"/>
              <a:buChar char="🞂"/>
              <a:defRPr sz="23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1371600" marR="0" lvl="2" indent="-325119" algn="l" rtl="0">
              <a:spcBef>
                <a:spcPts val="500"/>
              </a:spcBef>
              <a:spcAft>
                <a:spcPts val="0"/>
              </a:spcAft>
              <a:buClr>
                <a:srgbClr val="000000"/>
              </a:buClr>
              <a:buSzPts val="1520"/>
              <a:buFont typeface="Noto Sans Symbols"/>
              <a:buChar char="🞂"/>
              <a:defRPr sz="20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1828800" marR="0" lvl="3" indent="-308610" algn="l" rtl="0">
              <a:spcBef>
                <a:spcPts val="400"/>
              </a:spcBef>
              <a:spcAft>
                <a:spcPts val="0"/>
              </a:spcAft>
              <a:buClr>
                <a:srgbClr val="9759A4"/>
              </a:buClr>
              <a:buSzPts val="1260"/>
              <a:buFont typeface="Noto Sans Symbols"/>
              <a:buChar char="◻"/>
              <a:defRPr sz="18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2286000" marR="0" lvl="4" indent="-299720" algn="l" rtl="0">
              <a:spcBef>
                <a:spcPts val="300"/>
              </a:spcBef>
              <a:spcAft>
                <a:spcPts val="0"/>
              </a:spcAft>
              <a:buClr>
                <a:schemeClr val="accent2"/>
              </a:buClr>
              <a:buSzPts val="1120"/>
              <a:buFont typeface="Noto Sans Symbols"/>
              <a:buChar char="◻"/>
              <a:defRPr sz="16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2743200" marR="0" lvl="5" indent="-304800" algn="l" rtl="0">
              <a:spcBef>
                <a:spcPts val="300"/>
              </a:spcBef>
              <a:spcAft>
                <a:spcPts val="0"/>
              </a:spcAft>
              <a:buClr>
                <a:srgbClr val="8BA1B3"/>
              </a:buClr>
              <a:buSzPts val="1200"/>
              <a:buFont typeface="Noto Sans Symbols"/>
              <a:buChar char="🞂"/>
              <a:defRPr sz="16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3200400" marR="0" lvl="6" indent="-295275" algn="l" rtl="0">
              <a:spcBef>
                <a:spcPts val="300"/>
              </a:spcBef>
              <a:spcAft>
                <a:spcPts val="0"/>
              </a:spcAft>
              <a:buClr>
                <a:srgbClr val="646C8F"/>
              </a:buClr>
              <a:buSzPts val="1050"/>
              <a:buFont typeface="Noto Sans Symbols"/>
              <a:buChar char="🞂"/>
              <a:defRPr sz="14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3657600" marR="0" lvl="7" indent="-295275" algn="l" rtl="0">
              <a:spcBef>
                <a:spcPts val="300"/>
              </a:spcBef>
              <a:spcAft>
                <a:spcPts val="0"/>
              </a:spcAft>
              <a:buClr>
                <a:srgbClr val="BABABA"/>
              </a:buClr>
              <a:buSzPts val="1050"/>
              <a:buFont typeface="Noto Sans Symbols"/>
              <a:buChar char="🞂"/>
              <a:defRPr sz="14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4114800" marR="0" lvl="8" indent="-285750" algn="l" rtl="0">
              <a:spcBef>
                <a:spcPts val="300"/>
              </a:spcBef>
              <a:spcAft>
                <a:spcPts val="0"/>
              </a:spcAft>
              <a:buClr>
                <a:srgbClr val="9FB8CD"/>
              </a:buClr>
              <a:buSzPts val="900"/>
              <a:buFont typeface="Noto Sans Symbols"/>
              <a:buChar char="🞂"/>
              <a:defRPr sz="1200" b="0" i="0" u="none" strike="noStrike" cap="non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dt" idx="10"/>
          </p:nvPr>
        </p:nvSpPr>
        <p:spPr>
          <a:xfrm>
            <a:off x="6400800" y="6356350"/>
            <a:ext cx="22891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9" name="Google Shape;9;p1"/>
          <p:cNvSpPr txBox="1">
            <a:spLocks noGrp="1"/>
          </p:cNvSpPr>
          <p:nvPr>
            <p:ph type="ftr" idx="11"/>
          </p:nvPr>
        </p:nvSpPr>
        <p:spPr>
          <a:xfrm>
            <a:off x="2898775" y="6356350"/>
            <a:ext cx="3505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0" name="Google Shape;10;p1"/>
          <p:cNvSpPr txBox="1">
            <a:spLocks noGrp="1"/>
          </p:cNvSpPr>
          <p:nvPr>
            <p:ph type="sldNum" idx="12"/>
          </p:nvPr>
        </p:nvSpPr>
        <p:spPr>
          <a:xfrm>
            <a:off x="612775" y="6356350"/>
            <a:ext cx="1981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marL="0" marR="0" lvl="1" indent="0" algn="l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marL="0" marR="0" lvl="2" indent="0" algn="l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marL="0" marR="0" lvl="3" indent="0" algn="l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marL="0" marR="0" lvl="4" indent="0" algn="l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marL="0" marR="0" lvl="5" indent="0" algn="l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marL="0" marR="0" lvl="6" indent="0" algn="l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marL="0" marR="0" lvl="7" indent="0" algn="l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marL="0" marR="0" lvl="8" indent="0" algn="l" rtl="0">
              <a:spcBef>
                <a:spcPts val="0"/>
              </a:spcBef>
              <a:spcAft>
                <a:spcPts val="0"/>
              </a:spcAft>
              <a:buNone/>
              <a:defRPr sz="1400" b="0" i="0" u="none" strike="noStrike" cap="none">
                <a:solidFill>
                  <a:schemeClr val="lt2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  <p:cxnSp>
        <p:nvCxnSpPr>
          <p:cNvPr id="11" name="Google Shape;11;p1"/>
          <p:cNvCxnSpPr/>
          <p:nvPr/>
        </p:nvCxnSpPr>
        <p:spPr>
          <a:xfrm>
            <a:off x="457200" y="6353175"/>
            <a:ext cx="8229600" cy="0"/>
          </a:xfrm>
          <a:prstGeom prst="straightConnector1">
            <a:avLst/>
          </a:prstGeom>
          <a:noFill/>
          <a:ln w="9525" cap="flat" cmpd="sng">
            <a:solidFill>
              <a:schemeClr val="accent2"/>
            </a:solidFill>
            <a:prstDash val="dash"/>
            <a:round/>
            <a:headEnd type="none" w="sm" len="sm"/>
            <a:tailEnd type="none" w="sm" len="sm"/>
          </a:ln>
        </p:spPr>
      </p:cxnSp>
      <p:cxnSp>
        <p:nvCxnSpPr>
          <p:cNvPr id="12" name="Google Shape;12;p1"/>
          <p:cNvCxnSpPr/>
          <p:nvPr/>
        </p:nvCxnSpPr>
        <p:spPr>
          <a:xfrm>
            <a:off x="457200" y="1143000"/>
            <a:ext cx="8229600" cy="0"/>
          </a:xfrm>
          <a:prstGeom prst="straightConnector1">
            <a:avLst/>
          </a:prstGeom>
          <a:noFill/>
          <a:ln w="9525" cap="flat" cmpd="sng">
            <a:solidFill>
              <a:schemeClr val="accent2"/>
            </a:solidFill>
            <a:prstDash val="dash"/>
            <a:round/>
            <a:headEnd type="none" w="sm" len="sm"/>
            <a:tailEnd type="none" w="sm" len="sm"/>
          </a:ln>
        </p:spPr>
      </p:cxnSp>
      <p:sp>
        <p:nvSpPr>
          <p:cNvPr id="13" name="Google Shape;13;p1"/>
          <p:cNvSpPr/>
          <p:nvPr/>
        </p:nvSpPr>
        <p:spPr>
          <a:xfrm rot="5400000">
            <a:off x="419100" y="6467475"/>
            <a:ext cx="190500" cy="120650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transition>
    <p:fade thruBlk="1"/>
  </p:transition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13"/>
          <p:cNvSpPr txBox="1">
            <a:spLocks noGrp="1"/>
          </p:cNvSpPr>
          <p:nvPr>
            <p:ph type="ctrTitle"/>
          </p:nvPr>
        </p:nvSpPr>
        <p:spPr>
          <a:xfrm>
            <a:off x="557198" y="357166"/>
            <a:ext cx="8029604" cy="607223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algn="ctr"/>
            <a:r>
              <a:rPr lang="ru-RU" sz="3959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3959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3959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3959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4410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  <a:t>АГРАРНОЕ ПРАВО </a:t>
            </a:r>
            <a:br>
              <a:rPr lang="ru-RU" sz="4410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dirty="0">
                <a:solidFill>
                  <a:schemeClr val="tx1"/>
                </a:solidFill>
              </a:rPr>
              <a:t>ТЕМА 1. ПРЕДМЕТ И СИСТЕМА АГРАРНОГО ПРАВА</a:t>
            </a:r>
            <a:br>
              <a:rPr lang="ru-RU" dirty="0">
                <a:solidFill>
                  <a:schemeClr val="tx1"/>
                </a:solidFill>
              </a:rPr>
            </a:br>
            <a: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3959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2880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  <a:t/>
            </a:r>
            <a:br>
              <a:rPr lang="ru-RU" sz="2880" b="1" dirty="0">
                <a:solidFill>
                  <a:srgbClr val="FF0000"/>
                </a:solidFill>
                <a:latin typeface="Gill Sans"/>
                <a:ea typeface="Gill Sans"/>
                <a:cs typeface="Gill Sans"/>
                <a:sym typeface="Gill Sans"/>
              </a:rPr>
            </a:br>
            <a:endParaRPr sz="288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fade thruBlk="1"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23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8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ПРИНЦИПЫ АП</a:t>
            </a:r>
            <a:endParaRPr sz="4800" b="1" i="1"/>
          </a:p>
        </p:txBody>
      </p:sp>
      <p:sp>
        <p:nvSpPr>
          <p:cNvPr id="176" name="Google Shape;176;p23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5210196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158254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828"/>
              <a:buFont typeface="Noto Sans Symbols"/>
              <a:buNone/>
            </a:pPr>
            <a:endParaRPr sz="2405"/>
          </a:p>
          <a:p>
            <a:pPr marL="274320" lvl="0" indent="-274320" algn="ctr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1968"/>
              <a:buFont typeface="Noto Sans Symbols"/>
              <a:buNone/>
            </a:pPr>
            <a:r>
              <a:rPr lang="ru-RU" sz="259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приоритетного социально-культурного и экономического развития сельского хозяйства и АПК;</a:t>
            </a:r>
            <a:endParaRPr/>
          </a:p>
          <a:p>
            <a:pPr marL="274320" lvl="0" indent="-149326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1968"/>
              <a:buFont typeface="Noto Sans Symbols"/>
              <a:buNone/>
            </a:pPr>
            <a:endParaRPr sz="2590" b="1"/>
          </a:p>
          <a:p>
            <a:pPr marL="274320" lvl="0" indent="-274320" algn="ctr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1968"/>
              <a:buFont typeface="Noto Sans Symbols"/>
              <a:buNone/>
            </a:pPr>
            <a:r>
              <a:rPr lang="ru-RU" sz="259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осуществления правового </a:t>
            </a:r>
            <a:endParaRPr/>
          </a:p>
          <a:p>
            <a:pPr marL="274320" lvl="0" indent="-274320" algn="ctr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1968"/>
              <a:buFont typeface="Noto Sans Symbols"/>
              <a:buNone/>
            </a:pPr>
            <a:r>
              <a:rPr lang="ru-RU" sz="259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регулирования с учетом интересов с/х товаропроизводителей и специфики с/х деятельности;</a:t>
            </a:r>
            <a:endParaRPr/>
          </a:p>
          <a:p>
            <a:pPr marL="274320" lvl="0" indent="-149326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1968"/>
              <a:buFont typeface="Noto Sans Symbols"/>
              <a:buNone/>
            </a:pPr>
            <a:endParaRPr sz="2590" b="1"/>
          </a:p>
          <a:p>
            <a:pPr marL="274320" lvl="0" indent="-274320" algn="ctr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1968"/>
              <a:buFont typeface="Noto Sans Symbols"/>
              <a:buNone/>
            </a:pPr>
            <a:r>
              <a:rPr lang="ru-RU" sz="259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 комплексного правового обеспечения</a:t>
            </a:r>
            <a:endParaRPr/>
          </a:p>
          <a:p>
            <a:pPr marL="274320" lvl="0" indent="-274320" algn="ctr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1968"/>
              <a:buFont typeface="Noto Sans Symbols"/>
              <a:buNone/>
            </a:pPr>
            <a:r>
              <a:rPr lang="ru-RU" sz="259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устойчивого развития сельских территорий и с/х производства;</a:t>
            </a:r>
            <a:endParaRPr sz="2590" b="1"/>
          </a:p>
        </p:txBody>
      </p:sp>
      <p:sp>
        <p:nvSpPr>
          <p:cNvPr id="177" name="Google Shape;177;p23"/>
          <p:cNvSpPr/>
          <p:nvPr/>
        </p:nvSpPr>
        <p:spPr>
          <a:xfrm>
            <a:off x="857250" y="1500188"/>
            <a:ext cx="484188" cy="484187"/>
          </a:xfrm>
          <a:prstGeom prst="chevron">
            <a:avLst>
              <a:gd name="adj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8" name="Google Shape;178;p23"/>
          <p:cNvSpPr/>
          <p:nvPr/>
        </p:nvSpPr>
        <p:spPr>
          <a:xfrm>
            <a:off x="857250" y="3357563"/>
            <a:ext cx="484188" cy="484187"/>
          </a:xfrm>
          <a:prstGeom prst="chevron">
            <a:avLst>
              <a:gd name="adj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9" name="Google Shape;179;p23"/>
          <p:cNvSpPr/>
          <p:nvPr/>
        </p:nvSpPr>
        <p:spPr>
          <a:xfrm>
            <a:off x="928688" y="4714875"/>
            <a:ext cx="484187" cy="484188"/>
          </a:xfrm>
          <a:prstGeom prst="chevron">
            <a:avLst>
              <a:gd name="adj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Google Shape;184;p24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0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Система аграрного права</a:t>
            </a:r>
            <a:endParaRPr sz="4000"/>
          </a:p>
        </p:txBody>
      </p:sp>
      <p:sp>
        <p:nvSpPr>
          <p:cNvPr id="185" name="Google Shape;185;p24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5210196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27432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2432"/>
              <a:buFont typeface="Noto Sans Symbols"/>
              <a:buChar char="🞂"/>
            </a:pPr>
            <a:r>
              <a:rPr lang="ru-RU" sz="2800" b="1" i="1" dirty="0">
                <a:solidFill>
                  <a:schemeClr val="dk1"/>
                </a:solidFill>
                <a:sym typeface="Gill Sans"/>
              </a:rPr>
              <a:t>Научно обоснованное расположение аграрно-правовых институтов в соответствии с их ролью в регулировании аграрных отношений составляет </a:t>
            </a:r>
            <a:r>
              <a:rPr lang="ru-RU" sz="2800" b="1" i="1" u="sng" dirty="0">
                <a:solidFill>
                  <a:srgbClr val="FF0000"/>
                </a:solidFill>
                <a:sym typeface="Gill Sans"/>
              </a:rPr>
              <a:t>систему аграрного права</a:t>
            </a:r>
            <a:r>
              <a:rPr lang="ru-RU" sz="2800" b="1" i="1" dirty="0">
                <a:solidFill>
                  <a:schemeClr val="dk1"/>
                </a:solidFill>
                <a:sym typeface="Gill Sans"/>
              </a:rPr>
              <a:t>. </a:t>
            </a:r>
            <a:endParaRPr sz="2800" dirty="0"/>
          </a:p>
          <a:p>
            <a:pPr marL="274320" lvl="0" indent="-274320" algn="ctr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432"/>
              <a:buFont typeface="Noto Sans Symbols"/>
              <a:buChar char="🞂"/>
            </a:pPr>
            <a:r>
              <a:rPr lang="ru-RU" sz="2800" b="1" i="1" dirty="0">
                <a:solidFill>
                  <a:schemeClr val="dk1"/>
                </a:solidFill>
                <a:sym typeface="Gill Sans"/>
              </a:rPr>
              <a:t>Разделение АП на институты осуществляется на основе аграрного и иного законодательства. </a:t>
            </a:r>
            <a:endParaRPr sz="2800" dirty="0"/>
          </a:p>
          <a:p>
            <a:pPr marL="274320" lvl="0" indent="-274320" algn="ctr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432"/>
              <a:buFont typeface="Noto Sans Symbols"/>
              <a:buChar char="🞂"/>
            </a:pPr>
            <a:r>
              <a:rPr lang="ru-RU" sz="2800" b="1" i="1" dirty="0">
                <a:solidFill>
                  <a:schemeClr val="dk1"/>
                </a:solidFill>
                <a:sym typeface="Gill Sans"/>
              </a:rPr>
              <a:t>Практически все институты АП являются комплексными, как и отрасль в целом.</a:t>
            </a:r>
            <a:endParaRPr sz="2800" dirty="0"/>
          </a:p>
          <a:p>
            <a:pPr marL="274320" lvl="0" indent="-148844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 dirty="0"/>
          </a:p>
        </p:txBody>
      </p:sp>
    </p:spTree>
  </p:cSld>
  <p:clrMapOvr>
    <a:masterClrMapping/>
  </p:clrMapOvr>
  <p:transition>
    <p:fade thruBlk="1"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p25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332781"/>
          </a:xfrm>
          <a:prstGeom prst="rect">
            <a:avLst/>
          </a:prstGeom>
          <a:gradFill>
            <a:gsLst>
              <a:gs pos="0">
                <a:srgbClr val="E6A2C5"/>
              </a:gs>
              <a:gs pos="43000">
                <a:srgbClr val="F4C4DD"/>
              </a:gs>
              <a:gs pos="93000">
                <a:srgbClr val="FBEDF3"/>
              </a:gs>
              <a:gs pos="100000">
                <a:srgbClr val="FFF7FA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984D77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000" b="1" i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ИСТОЧНИКИ АГРАРНОГО ПРАВА</a:t>
            </a:r>
            <a:endParaRPr sz="4000" b="1" i="1" dirty="0"/>
          </a:p>
        </p:txBody>
      </p:sp>
      <p:sp>
        <p:nvSpPr>
          <p:cNvPr id="191" name="Google Shape;191;p25"/>
          <p:cNvSpPr txBox="1">
            <a:spLocks noGrp="1"/>
          </p:cNvSpPr>
          <p:nvPr>
            <p:ph type="body" idx="1"/>
          </p:nvPr>
        </p:nvSpPr>
        <p:spPr>
          <a:xfrm>
            <a:off x="457200" y="1785926"/>
            <a:ext cx="8229600" cy="4786346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27432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2812"/>
              <a:buFont typeface="Noto Sans Symbols"/>
              <a:buChar char="🞂"/>
            </a:pPr>
            <a:r>
              <a:rPr lang="ru-RU" sz="3700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Понятие и особенности источников аграрного права.</a:t>
            </a:r>
            <a:endParaRPr sz="3700" dirty="0"/>
          </a:p>
          <a:p>
            <a:pPr marL="274320" lvl="0" indent="-27432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812"/>
              <a:buFont typeface="Noto Sans Symbols"/>
              <a:buChar char="🞂"/>
            </a:pPr>
            <a:r>
              <a:rPr lang="ru-RU" sz="3700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Унификация и дифференциация источников аграрного права.</a:t>
            </a:r>
            <a:endParaRPr sz="3700" dirty="0"/>
          </a:p>
          <a:p>
            <a:pPr marL="274320" lvl="0" indent="-27432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812"/>
              <a:buFont typeface="Noto Sans Symbols"/>
              <a:buChar char="🞂"/>
            </a:pPr>
            <a:r>
              <a:rPr lang="ru-RU" sz="3700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Классификация источников аграрного права.</a:t>
            </a:r>
            <a:endParaRPr sz="3700" dirty="0"/>
          </a:p>
          <a:p>
            <a:pPr marL="274320" lvl="0" indent="-27432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812"/>
              <a:buFont typeface="Noto Sans Symbols"/>
              <a:buChar char="🞂"/>
            </a:pPr>
            <a:r>
              <a:rPr lang="ru-RU" sz="3700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Формирование аграрного законодательства.</a:t>
            </a:r>
            <a:endParaRPr sz="3700" dirty="0"/>
          </a:p>
          <a:p>
            <a:pPr marL="274320" lvl="0" indent="-158254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1828"/>
              <a:buFont typeface="Noto Sans Symbols"/>
              <a:buNone/>
            </a:pPr>
            <a:endParaRPr sz="2405" dirty="0"/>
          </a:p>
        </p:txBody>
      </p:sp>
    </p:spTree>
  </p:cSld>
  <p:clrMapOvr>
    <a:masterClrMapping/>
  </p:clrMapOvr>
  <p:transition>
    <p:fade thruBlk="1"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Google Shape;196;p26"/>
          <p:cNvSpPr txBox="1">
            <a:spLocks noGrp="1"/>
          </p:cNvSpPr>
          <p:nvPr>
            <p:ph type="title"/>
          </p:nvPr>
        </p:nvSpPr>
        <p:spPr>
          <a:xfrm>
            <a:off x="457200" y="1071546"/>
            <a:ext cx="8229600" cy="4214842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8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     Понятие </a:t>
            </a:r>
            <a:br>
              <a:rPr lang="ru-RU" sz="48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48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и особенности источников аграрного права</a:t>
            </a:r>
            <a:br>
              <a:rPr lang="ru-RU" sz="48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</a:br>
            <a:endParaRPr sz="4800" b="1" i="1"/>
          </a:p>
        </p:txBody>
      </p:sp>
      <p:sp>
        <p:nvSpPr>
          <p:cNvPr id="197" name="Google Shape;197;p26"/>
          <p:cNvSpPr/>
          <p:nvPr/>
        </p:nvSpPr>
        <p:spPr>
          <a:xfrm>
            <a:off x="2143125" y="2214563"/>
            <a:ext cx="977900" cy="642937"/>
          </a:xfrm>
          <a:prstGeom prst="homePlate">
            <a:avLst>
              <a:gd name="adj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40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p27"/>
          <p:cNvSpPr txBox="1">
            <a:spLocks noGrp="1"/>
          </p:cNvSpPr>
          <p:nvPr>
            <p:ph type="title"/>
          </p:nvPr>
        </p:nvSpPr>
        <p:spPr>
          <a:xfrm>
            <a:off x="642910" y="274638"/>
            <a:ext cx="7643866" cy="2368544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180000" algn="just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6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Источниками</a:t>
            </a:r>
            <a:r>
              <a:rPr lang="ru-RU" sz="360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аграрного права являются нормативные правовые акты, в которых содержатся нормы, регулирующие аграрные отношения.</a:t>
            </a:r>
            <a:endParaRPr sz="3600"/>
          </a:p>
        </p:txBody>
      </p:sp>
      <p:sp>
        <p:nvSpPr>
          <p:cNvPr id="203" name="Google Shape;203;p27"/>
          <p:cNvSpPr txBox="1">
            <a:spLocks noGrp="1"/>
          </p:cNvSpPr>
          <p:nvPr>
            <p:ph type="body" idx="1"/>
          </p:nvPr>
        </p:nvSpPr>
        <p:spPr>
          <a:xfrm>
            <a:off x="214282" y="2857496"/>
            <a:ext cx="8658228" cy="3643338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342899" algn="just" rtl="0">
              <a:spcBef>
                <a:spcPts val="0"/>
              </a:spcBef>
              <a:spcAft>
                <a:spcPts val="0"/>
              </a:spcAft>
              <a:buSzPts val="3093"/>
              <a:buFont typeface="Noto Sans Symbols"/>
              <a:buNone/>
            </a:pPr>
            <a:r>
              <a:rPr lang="ru-RU" sz="407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В аграрном праве имеет место совместное и согласованное правовое регулирование аграрных отношений нормами различных отраслей права.</a:t>
            </a:r>
            <a:endParaRPr/>
          </a:p>
          <a:p>
            <a:pPr marL="274320" lvl="0" indent="-158254" algn="l" rtl="0">
              <a:spcBef>
                <a:spcPts val="600"/>
              </a:spcBef>
              <a:spcAft>
                <a:spcPts val="0"/>
              </a:spcAft>
              <a:buSzPts val="1828"/>
              <a:buFont typeface="Noto Sans Symbols"/>
              <a:buNone/>
            </a:pPr>
            <a:endParaRPr sz="2405"/>
          </a:p>
        </p:txBody>
      </p:sp>
    </p:spTree>
  </p:cSld>
  <p:clrMapOvr>
    <a:masterClrMapping/>
  </p:clrMapOvr>
  <p:transition>
    <p:fade thruBlk="1"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28"/>
          <p:cNvSpPr txBox="1">
            <a:spLocks noGrp="1"/>
          </p:cNvSpPr>
          <p:nvPr>
            <p:ph type="title"/>
          </p:nvPr>
        </p:nvSpPr>
        <p:spPr>
          <a:xfrm>
            <a:off x="642910" y="274638"/>
            <a:ext cx="8043890" cy="114300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400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ОСОБЕННОСТИ ИСТОЧНИКОВ АП</a:t>
            </a:r>
            <a:endParaRPr sz="4400" i="1"/>
          </a:p>
        </p:txBody>
      </p:sp>
      <p:sp>
        <p:nvSpPr>
          <p:cNvPr id="209" name="Google Shape;209;p28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472518" cy="525780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342900" algn="just" rtl="0">
              <a:spcBef>
                <a:spcPts val="0"/>
              </a:spcBef>
              <a:spcAft>
                <a:spcPts val="0"/>
              </a:spcAft>
              <a:buSzPts val="3040"/>
              <a:buFont typeface="Noto Sans Symbols"/>
              <a:buNone/>
            </a:pPr>
            <a:r>
              <a:rPr lang="ru-RU" sz="4000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   </a:t>
            </a:r>
            <a:r>
              <a:rPr lang="ru-RU" sz="4400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Источниками аграрного права выступают </a:t>
            </a:r>
            <a:r>
              <a:rPr lang="ru-RU" sz="4400" b="1" u="sng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собственные нормы </a:t>
            </a:r>
            <a:r>
              <a:rPr lang="ru-RU" sz="4400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права, которые представлены в  актах аграрного законодательства, специально предназначенного для регулирования аграрных отношений.</a:t>
            </a:r>
            <a:endParaRPr sz="4400" dirty="0"/>
          </a:p>
        </p:txBody>
      </p:sp>
      <p:sp>
        <p:nvSpPr>
          <p:cNvPr id="210" name="Google Shape;210;p28">
            <a:hlinkClick r:id="" action="ppaction://hlinkshowjump?jump=nextslide"/>
          </p:cNvPr>
          <p:cNvSpPr/>
          <p:nvPr/>
        </p:nvSpPr>
        <p:spPr>
          <a:xfrm>
            <a:off x="642910" y="1785926"/>
            <a:ext cx="857256" cy="571504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  <a:moveTo>
                  <a:pt x="90000" y="60000"/>
                </a:moveTo>
                <a:lnTo>
                  <a:pt x="30000" y="15000"/>
                </a:lnTo>
                <a:lnTo>
                  <a:pt x="30000" y="105000"/>
                </a:lnTo>
                <a:close/>
              </a:path>
              <a:path w="120000" h="120000" fill="darken" extrusionOk="0">
                <a:moveTo>
                  <a:pt x="90000" y="60000"/>
                </a:moveTo>
                <a:lnTo>
                  <a:pt x="30000" y="15000"/>
                </a:lnTo>
                <a:lnTo>
                  <a:pt x="30000" y="105000"/>
                </a:lnTo>
                <a:close/>
              </a:path>
              <a:path w="120000" h="120000" fill="none" extrusionOk="0">
                <a:moveTo>
                  <a:pt x="90000" y="60000"/>
                </a:moveTo>
                <a:lnTo>
                  <a:pt x="30000" y="105000"/>
                </a:lnTo>
                <a:lnTo>
                  <a:pt x="30000" y="15000"/>
                </a:lnTo>
                <a:close/>
              </a:path>
              <a:path w="120000" h="120000" fill="none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29"/>
          <p:cNvSpPr txBox="1">
            <a:spLocks noGrp="1"/>
          </p:cNvSpPr>
          <p:nvPr>
            <p:ph type="body" idx="1"/>
          </p:nvPr>
        </p:nvSpPr>
        <p:spPr>
          <a:xfrm>
            <a:off x="457200" y="428604"/>
            <a:ext cx="8229600" cy="6215106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36000" lvl="0" indent="468000" algn="ctr" rtl="0">
              <a:spcBef>
                <a:spcPts val="0"/>
              </a:spcBef>
              <a:spcAft>
                <a:spcPts val="0"/>
              </a:spcAft>
              <a:buSzPts val="3420"/>
              <a:buFont typeface="Noto Sans Symbols"/>
              <a:buNone/>
            </a:pPr>
            <a:r>
              <a:rPr lang="ru-RU" sz="450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Нормы, регулирующие             аграрные отношения, содержатся не только в системе аграрного законодательства, но и в других отраслях права, что характеризует аграрное право как комплексную отрасль права.</a:t>
            </a:r>
            <a:r>
              <a:rPr lang="ru-RU" sz="440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</a:t>
            </a:r>
            <a:endParaRPr sz="4400"/>
          </a:p>
        </p:txBody>
      </p:sp>
      <p:sp>
        <p:nvSpPr>
          <p:cNvPr id="216" name="Google Shape;216;p29">
            <a:hlinkClick r:id="" action="ppaction://hlinkshowjump?jump=nextslide"/>
          </p:cNvPr>
          <p:cNvSpPr/>
          <p:nvPr/>
        </p:nvSpPr>
        <p:spPr>
          <a:xfrm>
            <a:off x="714348" y="857232"/>
            <a:ext cx="928694" cy="78581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  <a:moveTo>
                  <a:pt x="98077" y="60000"/>
                </a:moveTo>
                <a:lnTo>
                  <a:pt x="21923" y="15000"/>
                </a:lnTo>
                <a:lnTo>
                  <a:pt x="21923" y="105000"/>
                </a:lnTo>
                <a:close/>
              </a:path>
              <a:path w="120000" h="120000" fill="darken" extrusionOk="0">
                <a:moveTo>
                  <a:pt x="98077" y="60000"/>
                </a:moveTo>
                <a:lnTo>
                  <a:pt x="21923" y="15000"/>
                </a:lnTo>
                <a:lnTo>
                  <a:pt x="21923" y="105000"/>
                </a:lnTo>
                <a:close/>
              </a:path>
              <a:path w="120000" h="120000" fill="none" extrusionOk="0">
                <a:moveTo>
                  <a:pt x="98077" y="60000"/>
                </a:moveTo>
                <a:lnTo>
                  <a:pt x="21923" y="105000"/>
                </a:lnTo>
                <a:lnTo>
                  <a:pt x="21923" y="15000"/>
                </a:lnTo>
                <a:close/>
              </a:path>
              <a:path w="120000" h="120000" fill="none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p30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0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ВИДЫ НОРМ – ИСТОЧНИКОВ АП</a:t>
            </a:r>
            <a:endParaRPr sz="4000" b="1" i="1"/>
          </a:p>
        </p:txBody>
      </p:sp>
      <p:sp>
        <p:nvSpPr>
          <p:cNvPr id="222" name="Google Shape;222;p30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493776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274320" algn="l" rtl="0">
              <a:spcBef>
                <a:spcPts val="0"/>
              </a:spcBef>
              <a:spcAft>
                <a:spcPts val="0"/>
              </a:spcAft>
              <a:buSzPts val="1976"/>
              <a:buFont typeface="Noto Sans Symbols"/>
              <a:buNone/>
            </a:pPr>
            <a:r>
              <a:rPr lang="ru-RU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           </a:t>
            </a:r>
            <a:endParaRPr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736"/>
              <a:buFont typeface="Noto Sans Symbols"/>
              <a:buNone/>
            </a:pPr>
            <a:r>
              <a:rPr lang="ru-RU" sz="360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</a:t>
            </a:r>
            <a:r>
              <a:rPr lang="ru-RU" sz="3600" b="1" i="1">
                <a:solidFill>
                  <a:srgbClr val="7030A0"/>
                </a:solidFill>
                <a:latin typeface="Gill Sans"/>
                <a:ea typeface="Gill Sans"/>
                <a:cs typeface="Gill Sans"/>
                <a:sym typeface="Gill Sans"/>
              </a:rPr>
              <a:t>ОБЩИЕ НОРМЫ</a:t>
            </a:r>
            <a:endParaRPr/>
          </a:p>
          <a:p>
            <a:pPr marL="274320" lvl="0" indent="-274320" algn="l" rtl="0">
              <a:spcBef>
                <a:spcPts val="600"/>
              </a:spcBef>
              <a:spcAft>
                <a:spcPts val="0"/>
              </a:spcAft>
              <a:buSzPts val="2736"/>
              <a:buFont typeface="Noto Sans Symbols"/>
              <a:buNone/>
            </a:pPr>
            <a:endParaRPr sz="3600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736"/>
              <a:buFont typeface="Noto Sans Symbols"/>
              <a:buNone/>
            </a:pPr>
            <a:r>
              <a:rPr lang="ru-RU" sz="3600">
                <a:solidFill>
                  <a:srgbClr val="7030A0"/>
                </a:solidFill>
                <a:latin typeface="Gill Sans"/>
                <a:ea typeface="Gill Sans"/>
                <a:cs typeface="Gill Sans"/>
                <a:sym typeface="Gill Sans"/>
              </a:rPr>
              <a:t>                 </a:t>
            </a:r>
            <a:r>
              <a:rPr lang="ru-RU" sz="3600" b="1" i="1">
                <a:solidFill>
                  <a:srgbClr val="7030A0"/>
                </a:solidFill>
                <a:latin typeface="Gill Sans"/>
                <a:ea typeface="Gill Sans"/>
                <a:cs typeface="Gill Sans"/>
                <a:sym typeface="Gill Sans"/>
              </a:rPr>
              <a:t>СПЕЦИАЛЬНЫЕ НОРМЫ</a:t>
            </a:r>
            <a:endParaRPr/>
          </a:p>
          <a:p>
            <a:pPr marL="274320" lvl="0" indent="-274320" algn="l" rtl="0">
              <a:spcBef>
                <a:spcPts val="600"/>
              </a:spcBef>
              <a:spcAft>
                <a:spcPts val="0"/>
              </a:spcAft>
              <a:buSzPts val="2736"/>
              <a:buFont typeface="Noto Sans Symbols"/>
              <a:buNone/>
            </a:pPr>
            <a:endParaRPr sz="3600"/>
          </a:p>
          <a:p>
            <a:pPr marL="274320" lvl="0" indent="-274320" algn="l" rtl="0">
              <a:spcBef>
                <a:spcPts val="600"/>
              </a:spcBef>
              <a:spcAft>
                <a:spcPts val="0"/>
              </a:spcAft>
              <a:buSzPts val="2736"/>
              <a:buFont typeface="Noto Sans Symbols"/>
              <a:buNone/>
            </a:pPr>
            <a:r>
              <a:rPr lang="ru-RU" sz="360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                       </a:t>
            </a:r>
            <a:r>
              <a:rPr lang="ru-RU" sz="3600" b="1" i="1">
                <a:solidFill>
                  <a:srgbClr val="7030A0"/>
                </a:solidFill>
                <a:latin typeface="Gill Sans"/>
                <a:ea typeface="Gill Sans"/>
                <a:cs typeface="Gill Sans"/>
                <a:sym typeface="Gill Sans"/>
              </a:rPr>
              <a:t>СОБСТВЕННЫЕ НОРМЫ  </a:t>
            </a:r>
            <a:endParaRPr/>
          </a:p>
          <a:p>
            <a:pPr marL="274320" lvl="0" indent="-274320" algn="l" rtl="0">
              <a:spcBef>
                <a:spcPts val="60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/>
          </a:p>
        </p:txBody>
      </p:sp>
      <p:sp>
        <p:nvSpPr>
          <p:cNvPr id="223" name="Google Shape;223;p30"/>
          <p:cNvSpPr/>
          <p:nvPr/>
        </p:nvSpPr>
        <p:spPr>
          <a:xfrm>
            <a:off x="1357313" y="1785938"/>
            <a:ext cx="977900" cy="484187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4" name="Google Shape;224;p30"/>
          <p:cNvSpPr/>
          <p:nvPr/>
        </p:nvSpPr>
        <p:spPr>
          <a:xfrm>
            <a:off x="1357313" y="3071813"/>
            <a:ext cx="977900" cy="484187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5" name="Google Shape;225;p30"/>
          <p:cNvSpPr/>
          <p:nvPr/>
        </p:nvSpPr>
        <p:spPr>
          <a:xfrm>
            <a:off x="1428750" y="4286250"/>
            <a:ext cx="977900" cy="48418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31"/>
          <p:cNvSpPr txBox="1">
            <a:spLocks noGrp="1"/>
          </p:cNvSpPr>
          <p:nvPr>
            <p:ph type="body" idx="1"/>
          </p:nvPr>
        </p:nvSpPr>
        <p:spPr>
          <a:xfrm>
            <a:off x="457200" y="571480"/>
            <a:ext cx="8229600" cy="5554683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274320" algn="ctr" rtl="0">
              <a:spcBef>
                <a:spcPts val="0"/>
              </a:spcBef>
              <a:spcAft>
                <a:spcPts val="0"/>
              </a:spcAft>
              <a:buSzPts val="3093"/>
              <a:buFont typeface="Noto Sans Symbols"/>
              <a:buNone/>
            </a:pPr>
            <a:r>
              <a:rPr lang="ru-RU" sz="4070" b="1" i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Аграрное право</a:t>
            </a:r>
            <a:r>
              <a:rPr lang="ru-RU" sz="3700" b="1" i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, </a:t>
            </a:r>
            <a:endParaRPr dirty="0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741"/>
              <a:buFont typeface="Noto Sans Symbols"/>
              <a:buNone/>
            </a:pPr>
            <a:r>
              <a:rPr lang="ru-RU" sz="3607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в состав которого входят не только собственные нормы, но и нормы других отраслей права, </a:t>
            </a:r>
            <a:r>
              <a:rPr lang="ru-RU" sz="37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по своему объему не совпадает с отраслью аграрного законодательства, </a:t>
            </a:r>
            <a:r>
              <a:rPr lang="ru-RU" sz="3700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состоящего из нормативных правовых актов, имеющих одну отраслевую прописку.  </a:t>
            </a:r>
            <a:r>
              <a:rPr lang="ru-RU" sz="37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</a:t>
            </a:r>
            <a:endParaRPr dirty="0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1828"/>
              <a:buFont typeface="Noto Sans Symbols"/>
              <a:buNone/>
            </a:pPr>
            <a:endParaRPr sz="2405" dirty="0"/>
          </a:p>
        </p:txBody>
      </p:sp>
    </p:spTree>
  </p:cSld>
  <p:clrMapOvr>
    <a:masterClrMapping/>
  </p:clrMapOvr>
  <p:transition>
    <p:fade thruBlk="1"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3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868478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6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соотношение </a:t>
            </a:r>
            <a:br>
              <a:rPr lang="ru-RU" sz="36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36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норм аграрного законодательства </a:t>
            </a:r>
            <a:br>
              <a:rPr lang="ru-RU" sz="36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</a:br>
            <a:r>
              <a:rPr lang="ru-RU" sz="36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и других отраслей права</a:t>
            </a:r>
            <a:endParaRPr sz="3600" b="1" i="1"/>
          </a:p>
        </p:txBody>
      </p:sp>
      <p:sp>
        <p:nvSpPr>
          <p:cNvPr id="236" name="Google Shape;236;p32"/>
          <p:cNvSpPr txBox="1">
            <a:spLocks noGrp="1"/>
          </p:cNvSpPr>
          <p:nvPr>
            <p:ph type="body" idx="1"/>
          </p:nvPr>
        </p:nvSpPr>
        <p:spPr>
          <a:xfrm>
            <a:off x="457200" y="2428868"/>
            <a:ext cx="8229600" cy="4071966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274320" algn="l" rtl="0">
              <a:spcBef>
                <a:spcPts val="0"/>
              </a:spcBef>
              <a:spcAft>
                <a:spcPts val="0"/>
              </a:spcAft>
              <a:buSzPts val="1976"/>
              <a:buFont typeface="Noto Sans Symbols"/>
              <a:buNone/>
            </a:pPr>
            <a:r>
              <a:rPr lang="ru-RU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                    </a:t>
            </a:r>
            <a:endParaRPr/>
          </a:p>
          <a:p>
            <a:pPr marL="274320" lvl="0" indent="-274320" algn="l" rtl="0">
              <a:spcBef>
                <a:spcPts val="600"/>
              </a:spcBef>
              <a:spcAft>
                <a:spcPts val="0"/>
              </a:spcAft>
              <a:buSzPts val="1976"/>
              <a:buFont typeface="Noto Sans Symbols"/>
              <a:buNone/>
            </a:pPr>
            <a:r>
              <a:rPr lang="ru-RU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                              </a:t>
            </a:r>
            <a:r>
              <a:rPr lang="ru-RU" sz="36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принцип </a:t>
            </a:r>
            <a:endParaRPr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736"/>
              <a:buFont typeface="Noto Sans Symbols"/>
              <a:buNone/>
            </a:pPr>
            <a:r>
              <a:rPr lang="ru-RU" sz="36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   юридической силы       </a:t>
            </a:r>
            <a:endParaRPr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1976"/>
              <a:buFont typeface="Noto Sans Symbols"/>
              <a:buNone/>
            </a:pPr>
            <a:r>
              <a:rPr lang="ru-RU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       </a:t>
            </a:r>
            <a:r>
              <a:rPr lang="ru-RU" sz="36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принцип приоритета                            специальных норм</a:t>
            </a:r>
            <a:endParaRPr sz="3600" b="1"/>
          </a:p>
        </p:txBody>
      </p:sp>
      <p:sp>
        <p:nvSpPr>
          <p:cNvPr id="237" name="Google Shape;237;p32">
            <a:hlinkClick r:id="" action="ppaction://hlinkshowjump?jump=nextslide"/>
          </p:cNvPr>
          <p:cNvSpPr/>
          <p:nvPr/>
        </p:nvSpPr>
        <p:spPr>
          <a:xfrm>
            <a:off x="1500166" y="3071810"/>
            <a:ext cx="1042416" cy="1042416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  <a:moveTo>
                  <a:pt x="105000" y="60000"/>
                </a:moveTo>
                <a:lnTo>
                  <a:pt x="15000" y="15000"/>
                </a:lnTo>
                <a:lnTo>
                  <a:pt x="15000" y="105000"/>
                </a:lnTo>
                <a:close/>
              </a:path>
              <a:path w="120000" h="120000" fill="darken" extrusionOk="0">
                <a:moveTo>
                  <a:pt x="105000" y="60000"/>
                </a:moveTo>
                <a:lnTo>
                  <a:pt x="15000" y="15000"/>
                </a:lnTo>
                <a:lnTo>
                  <a:pt x="15000" y="105000"/>
                </a:lnTo>
                <a:close/>
              </a:path>
              <a:path w="120000" h="120000" fill="none" extrusionOk="0">
                <a:moveTo>
                  <a:pt x="105000" y="60000"/>
                </a:moveTo>
                <a:lnTo>
                  <a:pt x="15000" y="105000"/>
                </a:lnTo>
                <a:lnTo>
                  <a:pt x="15000" y="15000"/>
                </a:lnTo>
                <a:close/>
              </a:path>
              <a:path w="120000" h="120000" fill="none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gradFill>
            <a:gsLst>
              <a:gs pos="0">
                <a:srgbClr val="E6A2C5"/>
              </a:gs>
              <a:gs pos="43000">
                <a:srgbClr val="F4C4DD"/>
              </a:gs>
              <a:gs pos="93000">
                <a:srgbClr val="FBEDF3"/>
              </a:gs>
              <a:gs pos="100000">
                <a:srgbClr val="FFF7FA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984D77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8" name="Google Shape;238;p32">
            <a:hlinkClick r:id="" action="ppaction://hlinkshowjump?jump=nextslide"/>
          </p:cNvPr>
          <p:cNvSpPr/>
          <p:nvPr/>
        </p:nvSpPr>
        <p:spPr>
          <a:xfrm>
            <a:off x="1428728" y="4714884"/>
            <a:ext cx="1042416" cy="1042416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  <a:moveTo>
                  <a:pt x="105000" y="60000"/>
                </a:moveTo>
                <a:lnTo>
                  <a:pt x="15000" y="15000"/>
                </a:lnTo>
                <a:lnTo>
                  <a:pt x="15000" y="105000"/>
                </a:lnTo>
                <a:close/>
              </a:path>
              <a:path w="120000" h="120000" fill="darken" extrusionOk="0">
                <a:moveTo>
                  <a:pt x="105000" y="60000"/>
                </a:moveTo>
                <a:lnTo>
                  <a:pt x="15000" y="15000"/>
                </a:lnTo>
                <a:lnTo>
                  <a:pt x="15000" y="105000"/>
                </a:lnTo>
                <a:close/>
              </a:path>
              <a:path w="120000" h="120000" fill="none" extrusionOk="0">
                <a:moveTo>
                  <a:pt x="105000" y="60000"/>
                </a:moveTo>
                <a:lnTo>
                  <a:pt x="15000" y="105000"/>
                </a:lnTo>
                <a:lnTo>
                  <a:pt x="15000" y="15000"/>
                </a:lnTo>
                <a:close/>
              </a:path>
              <a:path w="120000" h="120000" fill="none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gradFill>
            <a:gsLst>
              <a:gs pos="0">
                <a:srgbClr val="E6A2C5"/>
              </a:gs>
              <a:gs pos="43000">
                <a:srgbClr val="F4C4DD"/>
              </a:gs>
              <a:gs pos="93000">
                <a:srgbClr val="FBEDF3"/>
              </a:gs>
              <a:gs pos="100000">
                <a:srgbClr val="FFF7FA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984D77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15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54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Аграрное право </a:t>
            </a:r>
            <a:endParaRPr sz="5400" b="1" i="1"/>
          </a:p>
        </p:txBody>
      </p:sp>
      <p:sp>
        <p:nvSpPr>
          <p:cNvPr id="116" name="Google Shape;116;p15"/>
          <p:cNvSpPr txBox="1">
            <a:spLocks noGrp="1"/>
          </p:cNvSpPr>
          <p:nvPr>
            <p:ph type="body" idx="1"/>
          </p:nvPr>
        </p:nvSpPr>
        <p:spPr>
          <a:xfrm>
            <a:off x="457200" y="1219199"/>
            <a:ext cx="8229600" cy="6234023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27432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2736"/>
              <a:buFont typeface="Noto Sans Symbols"/>
              <a:buNone/>
            </a:pPr>
            <a:endParaRPr sz="3600" b="1" i="1" dirty="0"/>
          </a:p>
          <a:p>
            <a:pPr marL="274320" lvl="0" indent="-274320" algn="ctr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736"/>
              <a:buFont typeface="Noto Sans Symbols"/>
              <a:buNone/>
            </a:pPr>
            <a:r>
              <a:rPr lang="ru-RU" sz="3600" b="1" i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это комплексная, интегрированная отрасль права, которая охватывает собой совокупность правовых норм, регулирующих общественные отношения в сфере с/х производства, а также направленных на устойчивое социально-экономическое развитие сельских территорий</a:t>
            </a:r>
            <a:endParaRPr dirty="0"/>
          </a:p>
          <a:p>
            <a:pPr marL="274320" lvl="0" indent="-100584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736"/>
              <a:buFont typeface="Noto Sans Symbols"/>
              <a:buNone/>
            </a:pPr>
            <a:endParaRPr sz="3600" dirty="0"/>
          </a:p>
        </p:txBody>
      </p:sp>
      <p:sp>
        <p:nvSpPr>
          <p:cNvPr id="117" name="Google Shape;117;p15"/>
          <p:cNvSpPr/>
          <p:nvPr/>
        </p:nvSpPr>
        <p:spPr>
          <a:xfrm rot="5400000">
            <a:off x="4368800" y="1368425"/>
            <a:ext cx="484188" cy="484188"/>
          </a:xfrm>
          <a:prstGeom prst="chevron">
            <a:avLst>
              <a:gd name="adj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6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88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Системообразующие признаки АП как комплексной отрасли права:</a:t>
            </a:r>
            <a:endParaRPr sz="2880" b="1"/>
          </a:p>
        </p:txBody>
      </p:sp>
      <p:sp>
        <p:nvSpPr>
          <p:cNvPr id="123" name="Google Shape;123;p16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5210196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148844" algn="l" rtl="0">
              <a:spcBef>
                <a:spcPts val="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 b="1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None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предмет правового регулирования</a:t>
            </a:r>
            <a:r>
              <a:rPr lang="ru-RU" sz="280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</a:t>
            </a:r>
            <a:endParaRPr/>
          </a:p>
          <a:p>
            <a:pPr marL="274320" lvl="0" indent="-148844" algn="ctr" rtl="0">
              <a:spcBef>
                <a:spcPts val="60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 b="1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None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методы правового регулирования</a:t>
            </a:r>
            <a:endParaRPr/>
          </a:p>
          <a:p>
            <a:pPr marL="274320" lvl="0" indent="-139192" algn="ctr" rtl="0"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None/>
            </a:pPr>
            <a:endParaRPr sz="2800" b="1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None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нормативный материал </a:t>
            </a:r>
            <a:endParaRPr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None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(наличие источников)</a:t>
            </a:r>
            <a:endParaRPr/>
          </a:p>
          <a:p>
            <a:pPr marL="274320" lvl="0" indent="-139192" algn="ctr" rtl="0"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None/>
            </a:pPr>
            <a:endParaRPr sz="2800" b="1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None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аграрная политика государства</a:t>
            </a:r>
            <a:r>
              <a:rPr lang="ru-RU" sz="280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</a:t>
            </a:r>
            <a:endParaRPr sz="2800"/>
          </a:p>
        </p:txBody>
      </p:sp>
      <p:sp>
        <p:nvSpPr>
          <p:cNvPr id="124" name="Google Shape;124;p16"/>
          <p:cNvSpPr/>
          <p:nvPr/>
        </p:nvSpPr>
        <p:spPr>
          <a:xfrm>
            <a:off x="1071563" y="1785938"/>
            <a:ext cx="484187" cy="484187"/>
          </a:xfrm>
          <a:prstGeom prst="chevron">
            <a:avLst>
              <a:gd name="adj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" name="Google Shape;125;p16"/>
          <p:cNvSpPr/>
          <p:nvPr/>
        </p:nvSpPr>
        <p:spPr>
          <a:xfrm>
            <a:off x="1071563" y="2786063"/>
            <a:ext cx="484187" cy="484187"/>
          </a:xfrm>
          <a:prstGeom prst="chevron">
            <a:avLst>
              <a:gd name="adj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" name="Google Shape;126;p16"/>
          <p:cNvSpPr/>
          <p:nvPr/>
        </p:nvSpPr>
        <p:spPr>
          <a:xfrm>
            <a:off x="1143000" y="3857625"/>
            <a:ext cx="484188" cy="484188"/>
          </a:xfrm>
          <a:prstGeom prst="chevron">
            <a:avLst>
              <a:gd name="adj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" name="Google Shape;127;p16"/>
          <p:cNvSpPr/>
          <p:nvPr/>
        </p:nvSpPr>
        <p:spPr>
          <a:xfrm>
            <a:off x="1143000" y="5072063"/>
            <a:ext cx="484188" cy="484187"/>
          </a:xfrm>
          <a:prstGeom prst="chevron">
            <a:avLst>
              <a:gd name="adj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17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5400" b="1" i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Предмет АП</a:t>
            </a:r>
            <a:endParaRPr sz="5400" dirty="0"/>
          </a:p>
        </p:txBody>
      </p:sp>
      <p:sp>
        <p:nvSpPr>
          <p:cNvPr id="133" name="Google Shape;133;p17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5210196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158254" algn="ctr" rtl="0">
              <a:spcBef>
                <a:spcPts val="0"/>
              </a:spcBef>
              <a:spcAft>
                <a:spcPts val="0"/>
              </a:spcAft>
              <a:buSzPts val="1828"/>
              <a:buFont typeface="Noto Sans Symbols"/>
              <a:buNone/>
            </a:pPr>
            <a:endParaRPr sz="2405" dirty="0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531"/>
              <a:buFont typeface="Noto Sans Symbols"/>
              <a:buNone/>
            </a:pPr>
            <a:r>
              <a:rPr lang="ru-RU" sz="3330" b="1" dirty="0" smtClean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различные </a:t>
            </a:r>
            <a:r>
              <a:rPr lang="ru-RU" sz="3330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общественные отношения, возникающие в процессе осуществления сельскохозяйственной деятельности, а также непосредственно связанные с деятельностью субъектов аграрного права, которые именуются аграрными отношениями</a:t>
            </a:r>
            <a:r>
              <a:rPr lang="ru-RU" sz="2405" b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 </a:t>
            </a:r>
            <a:endParaRPr dirty="0"/>
          </a:p>
          <a:p>
            <a:pPr marL="274320" lvl="0" indent="-158254" algn="l" rtl="0">
              <a:spcBef>
                <a:spcPts val="600"/>
              </a:spcBef>
              <a:spcAft>
                <a:spcPts val="0"/>
              </a:spcAft>
              <a:buSzPts val="1828"/>
              <a:buFont typeface="Noto Sans Symbols"/>
              <a:buNone/>
            </a:pPr>
            <a:endParaRPr sz="2405" dirty="0"/>
          </a:p>
        </p:txBody>
      </p:sp>
      <p:sp>
        <p:nvSpPr>
          <p:cNvPr id="134" name="Google Shape;134;p17"/>
          <p:cNvSpPr/>
          <p:nvPr/>
        </p:nvSpPr>
        <p:spPr>
          <a:xfrm>
            <a:off x="4321968" y="1143000"/>
            <a:ext cx="500063" cy="651294"/>
          </a:xfrm>
          <a:prstGeom prst="upDown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18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6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Специфика сферы с/х производства</a:t>
            </a:r>
            <a:r>
              <a:rPr lang="ru-RU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:</a:t>
            </a:r>
            <a:endParaRPr/>
          </a:p>
        </p:txBody>
      </p:sp>
      <p:sp>
        <p:nvSpPr>
          <p:cNvPr id="140" name="Google Shape;140;p18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4937760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27432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/>
          </a:p>
          <a:p>
            <a:pPr marL="274320" lvl="0" indent="-27432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Char char="🞂"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зависимость от природно-климатических факторов; </a:t>
            </a:r>
            <a:endParaRPr/>
          </a:p>
          <a:p>
            <a:pPr marL="274320" lvl="0" indent="-27432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Char char="🞂"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сезонный характер труда;</a:t>
            </a:r>
            <a:endParaRPr/>
          </a:p>
          <a:p>
            <a:pPr marL="274320" lvl="0" indent="-27432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Char char="🞂"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многоотраслевой характер производства; </a:t>
            </a:r>
            <a:endParaRPr/>
          </a:p>
          <a:p>
            <a:pPr marL="274320" lvl="0" indent="-27432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Char char="🞂"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превышение времени производства с/х продукции над продолжительностью рабочего времени; </a:t>
            </a:r>
            <a:endParaRPr/>
          </a:p>
          <a:p>
            <a:pPr marL="274320" lvl="0" indent="-27432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Char char="🞂"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использование земли в качестве основного средства производства;  </a:t>
            </a:r>
            <a:endParaRPr/>
          </a:p>
          <a:p>
            <a:pPr marL="274320" lvl="0" indent="-27432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SzPts val="2128"/>
              <a:buFont typeface="Noto Sans Symbols"/>
              <a:buChar char="🞂"/>
            </a:pPr>
            <a:r>
              <a:rPr lang="ru-RU" sz="28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использование живых организмов (животных).</a:t>
            </a:r>
            <a:endParaRPr sz="2800" b="1"/>
          </a:p>
        </p:txBody>
      </p:sp>
    </p:spTree>
  </p:cSld>
  <p:clrMapOvr>
    <a:masterClrMapping/>
  </p:clrMapOvr>
  <p:transition>
    <p:fade thruBlk="1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19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4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Специфика предмета АП</a:t>
            </a:r>
            <a:endParaRPr sz="4400" b="1"/>
          </a:p>
        </p:txBody>
      </p:sp>
      <p:sp>
        <p:nvSpPr>
          <p:cNvPr id="146" name="Google Shape;146;p19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4937760"/>
          </a:xfrm>
          <a:prstGeom prst="rect">
            <a:avLst/>
          </a:prstGeom>
          <a:gradFill>
            <a:gsLst>
              <a:gs pos="0">
                <a:srgbClr val="FFB28B"/>
              </a:gs>
              <a:gs pos="43000">
                <a:srgbClr val="FFCEB5"/>
              </a:gs>
              <a:gs pos="93000">
                <a:srgbClr val="FFEFE8"/>
              </a:gs>
              <a:gs pos="100000">
                <a:srgbClr val="FFF9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86529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274320" algn="ctr" rtl="0">
              <a:spcBef>
                <a:spcPts val="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 u="sng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 u="sng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 u="sng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432"/>
              <a:buFont typeface="Noto Sans Symbols"/>
              <a:buNone/>
            </a:pPr>
            <a:r>
              <a:rPr lang="ru-RU" sz="3200" b="1" i="1" u="sng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это сложный комплекс различных видов общественных отношений в сельском хозяйстве (земельных, имущественных, организационно-управленческих, трудовых и др.) </a:t>
            </a:r>
            <a:endParaRPr sz="3200" b="1" i="1"/>
          </a:p>
          <a:p>
            <a:pPr marL="274320" lvl="0" indent="-148844" algn="l" rtl="0">
              <a:spcBef>
                <a:spcPts val="600"/>
              </a:spcBef>
              <a:spcAft>
                <a:spcPts val="0"/>
              </a:spcAft>
              <a:buSzPts val="1976"/>
              <a:buFont typeface="Noto Sans Symbols"/>
              <a:buNone/>
            </a:pPr>
            <a:endParaRPr/>
          </a:p>
        </p:txBody>
      </p:sp>
      <p:sp>
        <p:nvSpPr>
          <p:cNvPr id="147" name="Google Shape;147;p19"/>
          <p:cNvSpPr/>
          <p:nvPr/>
        </p:nvSpPr>
        <p:spPr>
          <a:xfrm>
            <a:off x="4286250" y="1428750"/>
            <a:ext cx="484188" cy="977900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p20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FB28B"/>
              </a:gs>
              <a:gs pos="43000">
                <a:srgbClr val="FFCEB5"/>
              </a:gs>
              <a:gs pos="93000">
                <a:srgbClr val="FFEFE8"/>
              </a:gs>
              <a:gs pos="100000">
                <a:srgbClr val="FFF9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86529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000" b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СУБЪЕКТЫ</a:t>
            </a:r>
            <a:endParaRPr sz="4000" b="1"/>
          </a:p>
        </p:txBody>
      </p:sp>
      <p:sp>
        <p:nvSpPr>
          <p:cNvPr id="153" name="Google Shape;153;p20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5388634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74320" lvl="0" indent="-274320" algn="ctr" rtl="0">
              <a:spcBef>
                <a:spcPts val="0"/>
              </a:spcBef>
              <a:spcAft>
                <a:spcPts val="0"/>
              </a:spcAft>
              <a:buSzPts val="1828"/>
              <a:buFont typeface="Noto Sans Symbols"/>
              <a:buNone/>
            </a:pPr>
            <a:endParaRPr lang="ru-RU" sz="2405" b="1" i="1" dirty="0" smtClean="0"/>
          </a:p>
          <a:p>
            <a:pPr marL="274320" lvl="0" indent="-274320" algn="ctr" rtl="0">
              <a:spcBef>
                <a:spcPts val="0"/>
              </a:spcBef>
              <a:spcAft>
                <a:spcPts val="0"/>
              </a:spcAft>
              <a:buSzPts val="1828"/>
              <a:buFont typeface="Noto Sans Symbols"/>
              <a:buNone/>
            </a:pPr>
            <a:endParaRPr sz="2405" b="1" i="1" dirty="0"/>
          </a:p>
          <a:p>
            <a:pPr marL="274320" lvl="0" indent="-274320" algn="ctr" rtl="0">
              <a:spcBef>
                <a:spcPts val="600"/>
              </a:spcBef>
              <a:spcAft>
                <a:spcPts val="0"/>
              </a:spcAft>
              <a:buSzPts val="2460"/>
              <a:buFont typeface="Noto Sans Symbols"/>
              <a:buNone/>
            </a:pPr>
            <a:r>
              <a:rPr lang="ru-RU" sz="3237" b="1" i="1" dirty="0" smtClean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сельскохозяйственные </a:t>
            </a:r>
            <a:r>
              <a:rPr lang="ru-RU" sz="3237" b="1" i="1" dirty="0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организации (коммерческие и некоммерческие), а также граждане, ведущие личное подсобное хозяйство, занимающиеся садоводством и огородничеством (т.е. те граждане, деятельность которых связана с производством с/х продукции)</a:t>
            </a:r>
            <a:endParaRPr sz="3237" dirty="0"/>
          </a:p>
        </p:txBody>
      </p:sp>
      <p:sp>
        <p:nvSpPr>
          <p:cNvPr id="154" name="Google Shape;154;p20"/>
          <p:cNvSpPr/>
          <p:nvPr/>
        </p:nvSpPr>
        <p:spPr>
          <a:xfrm>
            <a:off x="4329906" y="1453551"/>
            <a:ext cx="484188" cy="572578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25400" cap="flat" cmpd="sng">
            <a:solidFill>
              <a:srgbClr val="862C4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21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FD08A"/>
              </a:gs>
              <a:gs pos="43000">
                <a:srgbClr val="FFE2B4"/>
              </a:gs>
              <a:gs pos="93000">
                <a:srgbClr val="FFF6E8"/>
              </a:gs>
              <a:gs pos="100000">
                <a:srgbClr val="FFFCF4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B78426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60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ОБЪЕКТ АП</a:t>
            </a:r>
            <a:endParaRPr sz="6000" b="1" i="1"/>
          </a:p>
        </p:txBody>
      </p:sp>
      <p:sp>
        <p:nvSpPr>
          <p:cNvPr id="160" name="Google Shape;160;p21"/>
          <p:cNvSpPr/>
          <p:nvPr/>
        </p:nvSpPr>
        <p:spPr>
          <a:xfrm>
            <a:off x="457200" y="1219200"/>
            <a:ext cx="8229600" cy="923667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2540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СЕЛЬСКОХОЗЯЙСТВЕННОЕ ПРОИЗВОДСТВО</a:t>
            </a: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1" name="Google Shape;161;p21"/>
          <p:cNvSpPr/>
          <p:nvPr/>
        </p:nvSpPr>
        <p:spPr>
          <a:xfrm>
            <a:off x="457200" y="2290999"/>
            <a:ext cx="8229600" cy="903254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2540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СЕЛЬСКИЕ ТЕРРИТОРИИ</a:t>
            </a: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p22"/>
          <p:cNvSpPr txBox="1"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  <a:gradFill>
            <a:gsLst>
              <a:gs pos="0">
                <a:srgbClr val="F3A18D"/>
              </a:gs>
              <a:gs pos="43000">
                <a:srgbClr val="FEC5B8"/>
              </a:gs>
              <a:gs pos="93000">
                <a:srgbClr val="FEEDE8"/>
              </a:gs>
              <a:gs pos="100000">
                <a:srgbClr val="FFF8F6"/>
              </a:gs>
            </a:gsLst>
            <a:path path="circle">
              <a:fillToRect l="50000" t="50000" r="50000" b="50000"/>
            </a:path>
            <a:tileRect/>
          </a:gradFill>
          <a:ln w="9525" cap="flat" cmpd="sng">
            <a:solidFill>
              <a:srgbClr val="A34D25"/>
            </a:solidFill>
            <a:prstDash val="solid"/>
            <a:round/>
            <a:headEnd type="none" w="sm" len="sm"/>
            <a:tailEnd type="none" w="sm" len="sm"/>
          </a:ln>
          <a:effectLst>
            <a:outerShdw blurRad="57150" dist="38100" dir="5400000" algn="ctr" rotWithShape="0">
              <a:srgbClr val="000000"/>
            </a:outerShdw>
          </a:effectLst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800" b="1" i="1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rPr>
              <a:t>МЕТОДЫ АП</a:t>
            </a:r>
            <a:endParaRPr sz="4800" b="1" i="1"/>
          </a:p>
        </p:txBody>
      </p:sp>
      <p:sp>
        <p:nvSpPr>
          <p:cNvPr id="167" name="Google Shape;167;p22"/>
          <p:cNvSpPr/>
          <p:nvPr/>
        </p:nvSpPr>
        <p:spPr>
          <a:xfrm>
            <a:off x="457200" y="1219200"/>
            <a:ext cx="8229600" cy="987552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 w="2540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ПУБЛИЧНО-ПРАВОВЫЕ</a:t>
            </a: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8" name="Google Shape;168;p22"/>
          <p:cNvSpPr/>
          <p:nvPr/>
        </p:nvSpPr>
        <p:spPr>
          <a:xfrm>
            <a:off x="457200" y="2354884"/>
            <a:ext cx="8229600" cy="98755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14300" marR="0" lvl="1" indent="0" algn="l" rtl="0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9" name="Google Shape;169;p22"/>
          <p:cNvSpPr/>
          <p:nvPr/>
        </p:nvSpPr>
        <p:spPr>
          <a:xfrm>
            <a:off x="457200" y="3490568"/>
            <a:ext cx="8229600" cy="987552"/>
          </a:xfrm>
          <a:prstGeom prst="roundRect">
            <a:avLst>
              <a:gd name="adj" fmla="val 16667"/>
            </a:avLst>
          </a:prstGeom>
          <a:solidFill>
            <a:schemeClr val="accent3"/>
          </a:solidFill>
          <a:ln w="2540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ЧАСТНО-ПРАВОВЫЕ</a:t>
            </a: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0" name="Google Shape;170;p22"/>
          <p:cNvSpPr/>
          <p:nvPr/>
        </p:nvSpPr>
        <p:spPr>
          <a:xfrm>
            <a:off x="457200" y="4626252"/>
            <a:ext cx="8229600" cy="98755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14300" marR="0" lvl="1" indent="0" algn="l" rtl="0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>
    <p:fade thruBlk="1"/>
  </p:transition>
</p:sld>
</file>

<file path=ppt/theme/theme1.xml><?xml version="1.0" encoding="utf-8"?>
<a:theme xmlns:a="http://schemas.openxmlformats.org/drawingml/2006/main" name="Начальная">
  <a:themeElements>
    <a:clrScheme name="Изящная">
      <a:dk1>
        <a:srgbClr val="000000"/>
      </a:dk1>
      <a:lt1>
        <a:srgbClr val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467</Words>
  <Application>Microsoft Office PowerPoint</Application>
  <PresentationFormat>Экран (4:3)</PresentationFormat>
  <Paragraphs>80</Paragraphs>
  <Slides>19</Slides>
  <Notes>19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19</vt:i4>
      </vt:variant>
    </vt:vector>
  </HeadingPairs>
  <TitlesOfParts>
    <vt:vector size="25" baseType="lpstr">
      <vt:lpstr>Arial</vt:lpstr>
      <vt:lpstr>Bookman Old Style</vt:lpstr>
      <vt:lpstr>Cambria</vt:lpstr>
      <vt:lpstr>Gill Sans</vt:lpstr>
      <vt:lpstr>Noto Sans Symbols</vt:lpstr>
      <vt:lpstr>Начальная</vt:lpstr>
      <vt:lpstr>   АГРАРНОЕ ПРАВО  ТЕМА 1. ПРЕДМЕТ И СИСТЕМА АГРАРНОГО ПРАВА        </vt:lpstr>
      <vt:lpstr>Аграрное право </vt:lpstr>
      <vt:lpstr>Системообразующие признаки АП как комплексной отрасли права:</vt:lpstr>
      <vt:lpstr>Предмет АП</vt:lpstr>
      <vt:lpstr>Специфика сферы с/х производства:</vt:lpstr>
      <vt:lpstr>Специфика предмета АП</vt:lpstr>
      <vt:lpstr>СУБЪЕКТЫ</vt:lpstr>
      <vt:lpstr>ОБЪЕКТ АП</vt:lpstr>
      <vt:lpstr>МЕТОДЫ АП</vt:lpstr>
      <vt:lpstr>ПРИНЦИПЫ АП</vt:lpstr>
      <vt:lpstr>Система аграрного права</vt:lpstr>
      <vt:lpstr>ИСТОЧНИКИ АГРАРНОГО ПРАВА</vt:lpstr>
      <vt:lpstr>        Понятие  и особенности источников аграрного права </vt:lpstr>
      <vt:lpstr>Источниками аграрного права являются нормативные правовые акты, в которых содержатся нормы, регулирующие аграрные отношения.</vt:lpstr>
      <vt:lpstr>ОСОБЕННОСТИ ИСТОЧНИКОВ АП</vt:lpstr>
      <vt:lpstr>Презентация PowerPoint</vt:lpstr>
      <vt:lpstr>ВИДЫ НОРМ – ИСТОЧНИКОВ АП</vt:lpstr>
      <vt:lpstr>Презентация PowerPoint</vt:lpstr>
      <vt:lpstr>соотношение  норм аграрного законодательства  и других отраслей права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АГРАРНОЕ ПРАВО  ТЕМА 1. ПРЕДМЕТ И СИСТЕМА АГРАРНОГО ПРАВА        </dc:title>
  <cp:lastModifiedBy>User</cp:lastModifiedBy>
  <cp:revision>1</cp:revision>
  <dcterms:modified xsi:type="dcterms:W3CDTF">2020-10-22T09:00:41Z</dcterms:modified>
</cp:coreProperties>
</file>